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45"/>
  </p:notesMasterIdLst>
  <p:handoutMasterIdLst>
    <p:handoutMasterId r:id="rId46"/>
  </p:handoutMasterIdLst>
  <p:sldIdLst>
    <p:sldId id="256" r:id="rId5"/>
    <p:sldId id="339" r:id="rId6"/>
    <p:sldId id="340" r:id="rId7"/>
    <p:sldId id="341" r:id="rId8"/>
    <p:sldId id="257" r:id="rId9"/>
    <p:sldId id="265" r:id="rId10"/>
    <p:sldId id="342" r:id="rId11"/>
    <p:sldId id="343" r:id="rId12"/>
    <p:sldId id="346" r:id="rId13"/>
    <p:sldId id="345" r:id="rId14"/>
    <p:sldId id="348" r:id="rId15"/>
    <p:sldId id="349" r:id="rId16"/>
    <p:sldId id="378" r:id="rId17"/>
    <p:sldId id="379" r:id="rId18"/>
    <p:sldId id="354" r:id="rId19"/>
    <p:sldId id="347" r:id="rId20"/>
    <p:sldId id="352" r:id="rId21"/>
    <p:sldId id="355" r:id="rId22"/>
    <p:sldId id="356" r:id="rId23"/>
    <p:sldId id="367" r:id="rId24"/>
    <p:sldId id="368" r:id="rId25"/>
    <p:sldId id="358" r:id="rId26"/>
    <p:sldId id="357" r:id="rId27"/>
    <p:sldId id="359" r:id="rId28"/>
    <p:sldId id="360" r:id="rId29"/>
    <p:sldId id="361" r:id="rId30"/>
    <p:sldId id="369" r:id="rId31"/>
    <p:sldId id="269" r:id="rId32"/>
    <p:sldId id="377" r:id="rId33"/>
    <p:sldId id="304" r:id="rId34"/>
    <p:sldId id="380" r:id="rId35"/>
    <p:sldId id="317" r:id="rId36"/>
    <p:sldId id="275" r:id="rId37"/>
    <p:sldId id="370" r:id="rId38"/>
    <p:sldId id="371" r:id="rId39"/>
    <p:sldId id="372" r:id="rId40"/>
    <p:sldId id="373" r:id="rId41"/>
    <p:sldId id="374" r:id="rId42"/>
    <p:sldId id="328" r:id="rId43"/>
    <p:sldId id="329" r:id="rId44"/>
  </p:sldIdLst>
  <p:sldSz cx="12192000" cy="6858000"/>
  <p:notesSz cx="6858000" cy="1819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BE"/>
    <a:srgbClr val="D1E6F3"/>
    <a:srgbClr val="86ABC1"/>
    <a:srgbClr val="1C5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15612-7887-3B2A-6FD9-4027B4DBA328}" v="5" dt="2019-07-25T15:09:02.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66791" autoAdjust="0"/>
  </p:normalViewPr>
  <p:slideViewPr>
    <p:cSldViewPr snapToGrid="0">
      <p:cViewPr varScale="1">
        <p:scale>
          <a:sx n="77" d="100"/>
          <a:sy n="77" d="100"/>
        </p:scale>
        <p:origin x="1776" y="7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lach, Lauren" userId="S::lauren.matlach@ride.ri.gov::45633feb-d348-48ab-8fb9-bd38fc3ea5a5" providerId="AD" clId="Web-{025CAB0C-25CC-55E6-5373-08AC4147BCD3}"/>
    <pc:docChg chg="modSld">
      <pc:chgData name="Matlach, Lauren" userId="S::lauren.matlach@ride.ri.gov::45633feb-d348-48ab-8fb9-bd38fc3ea5a5" providerId="AD" clId="Web-{025CAB0C-25CC-55E6-5373-08AC4147BCD3}" dt="2019-07-24T05:41:50.188" v="4" actId="20577"/>
      <pc:docMkLst>
        <pc:docMk/>
      </pc:docMkLst>
      <pc:sldChg chg="modSp">
        <pc:chgData name="Matlach, Lauren" userId="S::lauren.matlach@ride.ri.gov::45633feb-d348-48ab-8fb9-bd38fc3ea5a5" providerId="AD" clId="Web-{025CAB0C-25CC-55E6-5373-08AC4147BCD3}" dt="2019-07-24T05:41:48.064" v="2" actId="20577"/>
        <pc:sldMkLst>
          <pc:docMk/>
          <pc:sldMk cId="3611934051" sldId="339"/>
        </pc:sldMkLst>
        <pc:spChg chg="mod">
          <ac:chgData name="Matlach, Lauren" userId="S::lauren.matlach@ride.ri.gov::45633feb-d348-48ab-8fb9-bd38fc3ea5a5" providerId="AD" clId="Web-{025CAB0C-25CC-55E6-5373-08AC4147BCD3}" dt="2019-07-24T05:41:48.064" v="2" actId="20577"/>
          <ac:spMkLst>
            <pc:docMk/>
            <pc:sldMk cId="3611934051" sldId="339"/>
            <ac:spMk id="2" creationId="{00000000-0000-0000-0000-000000000000}"/>
          </ac:spMkLst>
        </pc:spChg>
      </pc:sldChg>
    </pc:docChg>
  </pc:docChgLst>
  <pc:docChgLst>
    <pc:chgData name="Matlach, Lauren" userId="S::lauren.matlach@ride.ri.gov::45633feb-d348-48ab-8fb9-bd38fc3ea5a5" providerId="AD" clId="Web-{DF515612-7887-3B2A-6FD9-4027B4DBA328}"/>
    <pc:docChg chg="modSld">
      <pc:chgData name="Matlach, Lauren" userId="S::lauren.matlach@ride.ri.gov::45633feb-d348-48ab-8fb9-bd38fc3ea5a5" providerId="AD" clId="Web-{DF515612-7887-3B2A-6FD9-4027B4DBA328}" dt="2019-07-25T15:16:17.762" v="13"/>
      <pc:docMkLst>
        <pc:docMk/>
      </pc:docMkLst>
      <pc:sldChg chg="modSp">
        <pc:chgData name="Matlach, Lauren" userId="S::lauren.matlach@ride.ri.gov::45633feb-d348-48ab-8fb9-bd38fc3ea5a5" providerId="AD" clId="Web-{DF515612-7887-3B2A-6FD9-4027B4DBA328}" dt="2019-07-25T14:53:04.376" v="4" actId="14100"/>
        <pc:sldMkLst>
          <pc:docMk/>
          <pc:sldMk cId="2912388960" sldId="257"/>
        </pc:sldMkLst>
        <pc:picChg chg="mod">
          <ac:chgData name="Matlach, Lauren" userId="S::lauren.matlach@ride.ri.gov::45633feb-d348-48ab-8fb9-bd38fc3ea5a5" providerId="AD" clId="Web-{DF515612-7887-3B2A-6FD9-4027B4DBA328}" dt="2019-07-25T14:53:04.376" v="4" actId="14100"/>
          <ac:picMkLst>
            <pc:docMk/>
            <pc:sldMk cId="2912388960" sldId="257"/>
            <ac:picMk id="7" creationId="{00000000-0000-0000-0000-000000000000}"/>
          </ac:picMkLst>
        </pc:picChg>
      </pc:sldChg>
      <pc:sldChg chg="modNotes">
        <pc:chgData name="Matlach, Lauren" userId="S::lauren.matlach@ride.ri.gov::45633feb-d348-48ab-8fb9-bd38fc3ea5a5" providerId="AD" clId="Web-{DF515612-7887-3B2A-6FD9-4027B4DBA328}" dt="2019-07-25T15:16:17.762" v="13"/>
        <pc:sldMkLst>
          <pc:docMk/>
          <pc:sldMk cId="1196480634" sldId="343"/>
        </pc:sldMkLst>
      </pc:sldChg>
      <pc:sldChg chg="modSp">
        <pc:chgData name="Matlach, Lauren" userId="S::lauren.matlach@ride.ri.gov::45633feb-d348-48ab-8fb9-bd38fc3ea5a5" providerId="AD" clId="Web-{DF515612-7887-3B2A-6FD9-4027B4DBA328}" dt="2019-07-25T15:09:02.405" v="12" actId="1076"/>
        <pc:sldMkLst>
          <pc:docMk/>
          <pc:sldMk cId="821318969" sldId="358"/>
        </pc:sldMkLst>
        <pc:spChg chg="mod">
          <ac:chgData name="Matlach, Lauren" userId="S::lauren.matlach@ride.ri.gov::45633feb-d348-48ab-8fb9-bd38fc3ea5a5" providerId="AD" clId="Web-{DF515612-7887-3B2A-6FD9-4027B4DBA328}" dt="2019-07-25T15:08:54.858" v="9" actId="1076"/>
          <ac:spMkLst>
            <pc:docMk/>
            <pc:sldMk cId="821318969" sldId="358"/>
            <ac:spMk id="1026" creationId="{00000000-0000-0000-0000-000000000000}"/>
          </ac:spMkLst>
        </pc:spChg>
        <pc:picChg chg="mod ord">
          <ac:chgData name="Matlach, Lauren" userId="S::lauren.matlach@ride.ri.gov::45633feb-d348-48ab-8fb9-bd38fc3ea5a5" providerId="AD" clId="Web-{DF515612-7887-3B2A-6FD9-4027B4DBA328}" dt="2019-07-25T15:09:02.405" v="12" actId="1076"/>
          <ac:picMkLst>
            <pc:docMk/>
            <pc:sldMk cId="821318969" sldId="358"/>
            <ac:picMk id="4098" creationId="{00000000-0000-0000-0000-000000000000}"/>
          </ac:picMkLst>
        </pc:picChg>
      </pc:sldChg>
    </pc:docChg>
  </pc:docChgLst>
  <pc:docChgLst>
    <pc:chgData name="LaBounty-McNair, Steven" userId="S::steven.labounty-mcnair@ride.ri.gov::e3433073-2af1-460b-9c62-72f930bd3b13" providerId="AD" clId="Web-{8F110458-223E-4450-A2C2-3ED3326ED3AB}"/>
    <pc:docChg chg="modSld">
      <pc:chgData name="LaBounty-McNair, Steven" userId="S::steven.labounty-mcnair@ride.ri.gov::e3433073-2af1-460b-9c62-72f930bd3b13" providerId="AD" clId="Web-{8F110458-223E-4450-A2C2-3ED3326ED3AB}" dt="2018-06-11T13:31:35.368" v="2" actId="20577"/>
      <pc:docMkLst>
        <pc:docMk/>
      </pc:docMkLst>
      <pc:sldChg chg="modSp">
        <pc:chgData name="LaBounty-McNair, Steven" userId="S::steven.labounty-mcnair@ride.ri.gov::e3433073-2af1-460b-9c62-72f930bd3b13" providerId="AD" clId="Web-{8F110458-223E-4450-A2C2-3ED3326ED3AB}" dt="2018-06-11T13:31:34.337" v="0" actId="20577"/>
        <pc:sldMkLst>
          <pc:docMk/>
          <pc:sldMk cId="1424925560" sldId="256"/>
        </pc:sldMkLst>
        <pc:spChg chg="mod">
          <ac:chgData name="LaBounty-McNair, Steven" userId="S::steven.labounty-mcnair@ride.ri.gov::e3433073-2af1-460b-9c62-72f930bd3b13" providerId="AD" clId="Web-{8F110458-223E-4450-A2C2-3ED3326ED3AB}" dt="2018-06-11T13:31:34.337" v="0" actId="20577"/>
          <ac:spMkLst>
            <pc:docMk/>
            <pc:sldMk cId="1424925560" sldId="25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endParaRPr lang="en-US" dirty="0"/>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dirty="0"/>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dirty="0"/>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a:solidFill>
          <a:srgbClr val="008ABE"/>
        </a:solidFill>
      </dgm:spPr>
      <dgm:t>
        <a:bodyPr/>
        <a:lstStyle/>
        <a:p>
          <a:pPr algn="ctr"/>
          <a:r>
            <a:rPr lang="en-US" dirty="0"/>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t>
        <a:bodyPr/>
        <a:lstStyle/>
        <a:p>
          <a:endParaRPr lang="en-US"/>
        </a:p>
      </dgm:t>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t>
        <a:bodyPr/>
        <a:lstStyle/>
        <a:p>
          <a:endParaRPr lang="en-US"/>
        </a:p>
      </dgm:t>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t>
        <a:bodyPr/>
        <a:lstStyle/>
        <a:p>
          <a:endParaRPr lang="en-US"/>
        </a:p>
      </dgm:t>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t>
        <a:bodyPr/>
        <a:lstStyle/>
        <a:p>
          <a:endParaRPr lang="en-US"/>
        </a:p>
      </dgm:t>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t>
        <a:bodyPr/>
        <a:lstStyle/>
        <a:p>
          <a:endParaRPr lang="en-US"/>
        </a:p>
      </dgm:t>
    </dgm:pt>
  </dgm:ptLst>
  <dgm:cxnLst>
    <dgm:cxn modelId="{29402264-DA3D-4DF0-B885-6C67A91F6109}" type="presOf" srcId="{1C72D5DA-8F68-4458-B442-6628C8E683B4}" destId="{8CFC58D6-56F0-4D80-B33E-19AE62EC81F3}"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C385BE07-BF37-410B-9DBE-B35B25B42C29}" srcId="{78B25588-666B-43A4-9DD5-A8435C9D79A2}" destId="{1C72D5DA-8F68-4458-B442-6628C8E683B4}" srcOrd="3" destOrd="0" parTransId="{40381739-2673-42A8-B265-85CE60CBB61A}" sibTransId="{CD76E514-DCCB-40BC-9FD2-1671428848F8}"/>
    <dgm:cxn modelId="{87553302-54DD-4A7B-9285-64E766776DB7}" type="presOf" srcId="{8AAF0FE6-ECC5-44EF-A958-FD3C7D0979C6}" destId="{87CBE4D1-84B9-4392-90A2-5E2B59C6B1C0}"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0DC65954-4BD9-4D2B-8192-0F58B1A7160E}" type="presOf" srcId="{62836BE6-DDD7-47DE-9108-53DD722553DB}" destId="{03078F20-557D-4830-923D-0F7F8291621B}" srcOrd="0" destOrd="0" presId="urn:microsoft.com/office/officeart/2005/8/layout/chevron1"/>
    <dgm:cxn modelId="{7E468B62-4304-44C7-ADC9-3155E9A1221F}" type="presOf" srcId="{2DA27838-36C7-488B-B6BE-941A7F0AFB38}" destId="{CB4F72BE-0BC6-433E-A1C3-F5AE7063A4D9}" srcOrd="0" destOrd="0" presId="urn:microsoft.com/office/officeart/2005/8/layout/chevron1"/>
    <dgm:cxn modelId="{832028DD-39B3-4DB0-8EE9-A55DF54F363E}" srcId="{78B25588-666B-43A4-9DD5-A8435C9D79A2}" destId="{8AAF0FE6-ECC5-44EF-A958-FD3C7D0979C6}" srcOrd="0" destOrd="0" parTransId="{4084D3AA-DBEE-484F-8E58-567434A8F902}" sibTransId="{42678C4C-1A69-4DA5-AE4D-3E5179E74FEE}"/>
    <dgm:cxn modelId="{F777BA96-508C-4930-A39C-4688BEAD4CE6}" type="presOf" srcId="{78B25588-666B-43A4-9DD5-A8435C9D79A2}" destId="{A6915577-AEF3-41AC-BC2F-ED8182010BA6}" srcOrd="0" destOrd="0" presId="urn:microsoft.com/office/officeart/2005/8/layout/chevron1"/>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noFill/>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endParaRPr lang="en-US" dirty="0"/>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endParaRPr lang="en-US" dirty="0"/>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a:solidFill>
          <a:srgbClr val="008ABE"/>
        </a:solidFill>
      </dgm:spPr>
      <dgm:t>
        <a:bodyPr/>
        <a:lstStyle/>
        <a:p>
          <a:pPr algn="ctr"/>
          <a:r>
            <a:rPr lang="en-US" dirty="0"/>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t>
        <a:bodyPr/>
        <a:lstStyle/>
        <a:p>
          <a:endParaRPr lang="en-US"/>
        </a:p>
      </dgm:t>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t>
        <a:bodyPr/>
        <a:lstStyle/>
        <a:p>
          <a:endParaRPr lang="en-US"/>
        </a:p>
      </dgm:t>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t>
        <a:bodyPr/>
        <a:lstStyle/>
        <a:p>
          <a:endParaRPr lang="en-US"/>
        </a:p>
      </dgm:t>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t>
        <a:bodyPr/>
        <a:lstStyle/>
        <a:p>
          <a:endParaRPr lang="en-US"/>
        </a:p>
      </dgm:t>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t>
        <a:bodyPr/>
        <a:lstStyle/>
        <a:p>
          <a:endParaRPr lang="en-US"/>
        </a:p>
      </dgm:t>
    </dgm:pt>
  </dgm:ptLst>
  <dgm:cxnLst>
    <dgm:cxn modelId="{29402264-DA3D-4DF0-B885-6C67A91F6109}" type="presOf" srcId="{1C72D5DA-8F68-4458-B442-6628C8E683B4}" destId="{8CFC58D6-56F0-4D80-B33E-19AE62EC81F3}"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C385BE07-BF37-410B-9DBE-B35B25B42C29}" srcId="{78B25588-666B-43A4-9DD5-A8435C9D79A2}" destId="{1C72D5DA-8F68-4458-B442-6628C8E683B4}" srcOrd="3" destOrd="0" parTransId="{40381739-2673-42A8-B265-85CE60CBB61A}" sibTransId="{CD76E514-DCCB-40BC-9FD2-1671428848F8}"/>
    <dgm:cxn modelId="{87553302-54DD-4A7B-9285-64E766776DB7}" type="presOf" srcId="{8AAF0FE6-ECC5-44EF-A958-FD3C7D0979C6}" destId="{87CBE4D1-84B9-4392-90A2-5E2B59C6B1C0}"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0DC65954-4BD9-4D2B-8192-0F58B1A7160E}" type="presOf" srcId="{62836BE6-DDD7-47DE-9108-53DD722553DB}" destId="{03078F20-557D-4830-923D-0F7F8291621B}" srcOrd="0" destOrd="0" presId="urn:microsoft.com/office/officeart/2005/8/layout/chevron1"/>
    <dgm:cxn modelId="{7E468B62-4304-44C7-ADC9-3155E9A1221F}" type="presOf" srcId="{2DA27838-36C7-488B-B6BE-941A7F0AFB38}" destId="{CB4F72BE-0BC6-433E-A1C3-F5AE7063A4D9}" srcOrd="0" destOrd="0" presId="urn:microsoft.com/office/officeart/2005/8/layout/chevron1"/>
    <dgm:cxn modelId="{832028DD-39B3-4DB0-8EE9-A55DF54F363E}" srcId="{78B25588-666B-43A4-9DD5-A8435C9D79A2}" destId="{8AAF0FE6-ECC5-44EF-A958-FD3C7D0979C6}" srcOrd="0" destOrd="0" parTransId="{4084D3AA-DBEE-484F-8E58-567434A8F902}" sibTransId="{42678C4C-1A69-4DA5-AE4D-3E5179E74FEE}"/>
    <dgm:cxn modelId="{F777BA96-508C-4930-A39C-4688BEAD4CE6}" type="presOf" srcId="{78B25588-666B-43A4-9DD5-A8435C9D79A2}" destId="{A6915577-AEF3-41AC-BC2F-ED8182010BA6}" srcOrd="0" destOrd="0" presId="urn:microsoft.com/office/officeart/2005/8/layout/chevron1"/>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E4CDC1F-8765-4C15-9B7C-7957D2A83067}" type="doc">
      <dgm:prSet loTypeId="urn:microsoft.com/office/officeart/2005/8/layout/arrow2" loCatId="process" qsTypeId="urn:microsoft.com/office/officeart/2005/8/quickstyle/simple1" qsCatId="simple" csTypeId="urn:microsoft.com/office/officeart/2005/8/colors/colorful2" csCatId="colorful" phldr="1"/>
      <dgm:spPr/>
    </dgm:pt>
    <dgm:pt modelId="{B6B77E1E-8E5A-41A8-AA9C-AED00B8FFA8A}">
      <dgm:prSet phldrT="[Text]" custT="1"/>
      <dgm:spPr/>
      <dgm:t>
        <a:bodyPr/>
        <a:lstStyle/>
        <a:p>
          <a:r>
            <a:rPr lang="en-US" sz="1800">
              <a:latin typeface="+mj-lt"/>
            </a:rPr>
            <a:t>Dedicate </a:t>
          </a:r>
          <a:r>
            <a:rPr lang="en-US" sz="1800" b="1">
              <a:latin typeface="+mj-lt"/>
            </a:rPr>
            <a:t>time</a:t>
          </a:r>
          <a:r>
            <a:rPr lang="en-US" sz="1800">
              <a:latin typeface="+mj-lt"/>
            </a:rPr>
            <a:t> and effort to develop, support, and grow your educators </a:t>
          </a:r>
        </a:p>
      </dgm:t>
    </dgm:pt>
    <dgm:pt modelId="{E0A3A640-8086-42E2-939C-629ADEA6879E}" type="parTrans" cxnId="{1215CE9F-B846-4BA6-B631-63AD78935D22}">
      <dgm:prSet/>
      <dgm:spPr/>
      <dgm:t>
        <a:bodyPr/>
        <a:lstStyle/>
        <a:p>
          <a:endParaRPr lang="en-US"/>
        </a:p>
      </dgm:t>
    </dgm:pt>
    <dgm:pt modelId="{CBC51969-EA1C-49AC-89C0-9AB5C7365409}" type="sibTrans" cxnId="{1215CE9F-B846-4BA6-B631-63AD78935D22}">
      <dgm:prSet/>
      <dgm:spPr/>
      <dgm:t>
        <a:bodyPr/>
        <a:lstStyle/>
        <a:p>
          <a:endParaRPr lang="en-US"/>
        </a:p>
      </dgm:t>
    </dgm:pt>
    <dgm:pt modelId="{B38BFC22-3037-4C1B-96E0-C68D4387B9C2}">
      <dgm:prSet phldrT="[Text]" custT="1"/>
      <dgm:spPr/>
      <dgm:t>
        <a:bodyPr/>
        <a:lstStyle/>
        <a:p>
          <a:r>
            <a:rPr lang="en-US" sz="1800">
              <a:latin typeface="+mj-lt"/>
            </a:rPr>
            <a:t>Give priority </a:t>
          </a:r>
          <a:r>
            <a:rPr lang="en-US" sz="1800" b="1">
              <a:latin typeface="+mj-lt"/>
            </a:rPr>
            <a:t>feedback</a:t>
          </a:r>
        </a:p>
      </dgm:t>
    </dgm:pt>
    <dgm:pt modelId="{E9328EED-7751-45DE-AE6C-2AA68119678E}" type="parTrans" cxnId="{13210491-C9D1-47E4-8F84-2DA1DA500996}">
      <dgm:prSet/>
      <dgm:spPr/>
      <dgm:t>
        <a:bodyPr/>
        <a:lstStyle/>
        <a:p>
          <a:endParaRPr lang="en-US"/>
        </a:p>
      </dgm:t>
    </dgm:pt>
    <dgm:pt modelId="{78B467B1-9188-4BA4-90E5-39AC86C1B2CF}" type="sibTrans" cxnId="{13210491-C9D1-47E4-8F84-2DA1DA500996}">
      <dgm:prSet/>
      <dgm:spPr/>
      <dgm:t>
        <a:bodyPr/>
        <a:lstStyle/>
        <a:p>
          <a:endParaRPr lang="en-US"/>
        </a:p>
      </dgm:t>
    </dgm:pt>
    <dgm:pt modelId="{2B340425-8051-4F69-A436-767149495C5C}">
      <dgm:prSet phldrT="[Text]" custT="1"/>
      <dgm:spPr/>
      <dgm:t>
        <a:bodyPr/>
        <a:lstStyle/>
        <a:p>
          <a:r>
            <a:rPr lang="en-US" sz="1800" dirty="0">
              <a:latin typeface="+mj-lt"/>
            </a:rPr>
            <a:t>Focus on educator  </a:t>
          </a:r>
          <a:r>
            <a:rPr lang="en-US" sz="1800" b="1" dirty="0">
              <a:latin typeface="+mj-lt"/>
            </a:rPr>
            <a:t>growth</a:t>
          </a:r>
        </a:p>
      </dgm:t>
    </dgm:pt>
    <dgm:pt modelId="{401E976A-ECDE-42E1-BACC-52B98B2AC084}" type="parTrans" cxnId="{B6B126F0-CA3F-4450-8C02-6B42797D6051}">
      <dgm:prSet/>
      <dgm:spPr/>
      <dgm:t>
        <a:bodyPr/>
        <a:lstStyle/>
        <a:p>
          <a:endParaRPr lang="en-US"/>
        </a:p>
      </dgm:t>
    </dgm:pt>
    <dgm:pt modelId="{340E9B42-1DC2-4374-A1D4-443117300412}" type="sibTrans" cxnId="{B6B126F0-CA3F-4450-8C02-6B42797D6051}">
      <dgm:prSet/>
      <dgm:spPr/>
      <dgm:t>
        <a:bodyPr/>
        <a:lstStyle/>
        <a:p>
          <a:endParaRPr lang="en-US"/>
        </a:p>
      </dgm:t>
    </dgm:pt>
    <dgm:pt modelId="{748BDAF6-5558-48EF-A931-EAB08165D56D}">
      <dgm:prSet phldrT="[Text]" custT="1"/>
      <dgm:spPr/>
      <dgm:t>
        <a:bodyPr/>
        <a:lstStyle/>
        <a:p>
          <a:r>
            <a:rPr lang="en-US" sz="1800">
              <a:latin typeface="+mj-lt"/>
            </a:rPr>
            <a:t>Collect and analyze </a:t>
          </a:r>
          <a:r>
            <a:rPr lang="en-US" sz="1800" b="1">
              <a:latin typeface="+mj-lt"/>
            </a:rPr>
            <a:t>data</a:t>
          </a:r>
          <a:r>
            <a:rPr lang="en-US" sz="1800">
              <a:latin typeface="+mj-lt"/>
            </a:rPr>
            <a:t> from practice</a:t>
          </a:r>
        </a:p>
      </dgm:t>
    </dgm:pt>
    <dgm:pt modelId="{2B0C1332-CB1B-4DFD-BC52-8DAB12E7E28A}" type="parTrans" cxnId="{3BD221DF-D0D2-451D-8069-B379B26401B6}">
      <dgm:prSet/>
      <dgm:spPr/>
      <dgm:t>
        <a:bodyPr/>
        <a:lstStyle/>
        <a:p>
          <a:endParaRPr lang="en-US"/>
        </a:p>
      </dgm:t>
    </dgm:pt>
    <dgm:pt modelId="{4618462D-67AE-4717-9E24-C34F75309822}" type="sibTrans" cxnId="{3BD221DF-D0D2-451D-8069-B379B26401B6}">
      <dgm:prSet/>
      <dgm:spPr/>
      <dgm:t>
        <a:bodyPr/>
        <a:lstStyle/>
        <a:p>
          <a:endParaRPr lang="en-US"/>
        </a:p>
      </dgm:t>
    </dgm:pt>
    <dgm:pt modelId="{53F84367-7AF0-4D64-A310-264DFB3AA259}" type="pres">
      <dgm:prSet presAssocID="{0E4CDC1F-8765-4C15-9B7C-7957D2A83067}" presName="arrowDiagram" presStyleCnt="0">
        <dgm:presLayoutVars>
          <dgm:chMax val="5"/>
          <dgm:dir/>
          <dgm:resizeHandles val="exact"/>
        </dgm:presLayoutVars>
      </dgm:prSet>
      <dgm:spPr/>
    </dgm:pt>
    <dgm:pt modelId="{68D08D4F-A13E-49ED-A5E9-C092F2A56670}" type="pres">
      <dgm:prSet presAssocID="{0E4CDC1F-8765-4C15-9B7C-7957D2A83067}" presName="arrow" presStyleLbl="bgShp" presStyleIdx="0" presStyleCnt="1" custScaleY="95202"/>
      <dgm:spPr/>
    </dgm:pt>
    <dgm:pt modelId="{D2A68132-D984-43CF-BE1A-1FFF947DAB0A}" type="pres">
      <dgm:prSet presAssocID="{0E4CDC1F-8765-4C15-9B7C-7957D2A83067}" presName="arrowDiagram4" presStyleCnt="0"/>
      <dgm:spPr/>
    </dgm:pt>
    <dgm:pt modelId="{D7B1DED4-E7A4-46B9-94B4-D20D1F921640}" type="pres">
      <dgm:prSet presAssocID="{B6B77E1E-8E5A-41A8-AA9C-AED00B8FFA8A}" presName="bullet4a" presStyleLbl="node1" presStyleIdx="0" presStyleCnt="4"/>
      <dgm:spPr/>
    </dgm:pt>
    <dgm:pt modelId="{67F55EE7-43E8-48CA-B083-33D2E215E577}" type="pres">
      <dgm:prSet presAssocID="{B6B77E1E-8E5A-41A8-AA9C-AED00B8FFA8A}" presName="textBox4a" presStyleLbl="revTx" presStyleIdx="0" presStyleCnt="4" custScaleX="126399" custScaleY="122089" custLinFactNeighborX="16624" custLinFactNeighborY="2216">
        <dgm:presLayoutVars>
          <dgm:bulletEnabled val="1"/>
        </dgm:presLayoutVars>
      </dgm:prSet>
      <dgm:spPr/>
      <dgm:t>
        <a:bodyPr/>
        <a:lstStyle/>
        <a:p>
          <a:endParaRPr lang="en-US"/>
        </a:p>
      </dgm:t>
    </dgm:pt>
    <dgm:pt modelId="{87302EBE-6908-429C-BE6D-6CA1DE5C090A}" type="pres">
      <dgm:prSet presAssocID="{748BDAF6-5558-48EF-A931-EAB08165D56D}" presName="bullet4b" presStyleLbl="node1" presStyleIdx="1" presStyleCnt="4" custLinFactNeighborX="-96816" custLinFactNeighborY="45181"/>
      <dgm:spPr/>
    </dgm:pt>
    <dgm:pt modelId="{4AC2C2B6-864E-451B-A376-06A374F4B1EC}" type="pres">
      <dgm:prSet presAssocID="{748BDAF6-5558-48EF-A931-EAB08165D56D}" presName="textBox4b" presStyleLbl="revTx" presStyleIdx="1" presStyleCnt="4" custScaleX="131629" custScaleY="41571" custLinFactNeighborX="765" custLinFactNeighborY="-25684">
        <dgm:presLayoutVars>
          <dgm:bulletEnabled val="1"/>
        </dgm:presLayoutVars>
      </dgm:prSet>
      <dgm:spPr/>
      <dgm:t>
        <a:bodyPr/>
        <a:lstStyle/>
        <a:p>
          <a:endParaRPr lang="en-US"/>
        </a:p>
      </dgm:t>
    </dgm:pt>
    <dgm:pt modelId="{2F3C640E-BC6E-4F84-A955-FFDD138E7322}" type="pres">
      <dgm:prSet presAssocID="{B38BFC22-3037-4C1B-96E0-C68D4387B9C2}" presName="bullet4c" presStyleLbl="node1" presStyleIdx="2" presStyleCnt="4" custLinFactX="-18741" custLinFactNeighborX="-100000" custLinFactNeighborY="41406"/>
      <dgm:spPr/>
    </dgm:pt>
    <dgm:pt modelId="{032DCFD6-4D4D-454C-80A1-62BC4310B198}" type="pres">
      <dgm:prSet presAssocID="{B38BFC22-3037-4C1B-96E0-C68D4387B9C2}" presName="textBox4c" presStyleLbl="revTx" presStyleIdx="2" presStyleCnt="4" custScaleX="100238" custScaleY="26160" custLinFactNeighborX="-29849" custLinFactNeighborY="-33755">
        <dgm:presLayoutVars>
          <dgm:bulletEnabled val="1"/>
        </dgm:presLayoutVars>
      </dgm:prSet>
      <dgm:spPr/>
      <dgm:t>
        <a:bodyPr/>
        <a:lstStyle/>
        <a:p>
          <a:endParaRPr lang="en-US"/>
        </a:p>
      </dgm:t>
    </dgm:pt>
    <dgm:pt modelId="{ADC82BD3-1EA0-45AA-AED8-20C142C073DA}" type="pres">
      <dgm:prSet presAssocID="{2B340425-8051-4F69-A436-767149495C5C}" presName="bullet4d" presStyleLbl="node1" presStyleIdx="3" presStyleCnt="4" custLinFactNeighborX="-94543" custLinFactNeighborY="23636"/>
      <dgm:spPr/>
    </dgm:pt>
    <dgm:pt modelId="{06EF765D-816D-4C08-ADCC-51242DB81AAF}" type="pres">
      <dgm:prSet presAssocID="{2B340425-8051-4F69-A436-767149495C5C}" presName="textBox4d" presStyleLbl="revTx" presStyleIdx="3" presStyleCnt="4" custScaleX="92804" custScaleY="28866" custLinFactNeighborX="-36220" custLinFactNeighborY="-35609">
        <dgm:presLayoutVars>
          <dgm:bulletEnabled val="1"/>
        </dgm:presLayoutVars>
      </dgm:prSet>
      <dgm:spPr/>
      <dgm:t>
        <a:bodyPr/>
        <a:lstStyle/>
        <a:p>
          <a:endParaRPr lang="en-US"/>
        </a:p>
      </dgm:t>
    </dgm:pt>
  </dgm:ptLst>
  <dgm:cxnLst>
    <dgm:cxn modelId="{76EAA220-CAA3-4F24-BB3E-928B62E74902}" type="presOf" srcId="{0E4CDC1F-8765-4C15-9B7C-7957D2A83067}" destId="{53F84367-7AF0-4D64-A310-264DFB3AA259}" srcOrd="0" destOrd="0" presId="urn:microsoft.com/office/officeart/2005/8/layout/arrow2"/>
    <dgm:cxn modelId="{DD21A44F-8CB9-4066-B0F8-63EB304D965E}" type="presOf" srcId="{B6B77E1E-8E5A-41A8-AA9C-AED00B8FFA8A}" destId="{67F55EE7-43E8-48CA-B083-33D2E215E577}" srcOrd="0" destOrd="0" presId="urn:microsoft.com/office/officeart/2005/8/layout/arrow2"/>
    <dgm:cxn modelId="{83277E4C-D733-467B-BB16-B77F89631693}" type="presOf" srcId="{2B340425-8051-4F69-A436-767149495C5C}" destId="{06EF765D-816D-4C08-ADCC-51242DB81AAF}" srcOrd="0" destOrd="0" presId="urn:microsoft.com/office/officeart/2005/8/layout/arrow2"/>
    <dgm:cxn modelId="{3BD221DF-D0D2-451D-8069-B379B26401B6}" srcId="{0E4CDC1F-8765-4C15-9B7C-7957D2A83067}" destId="{748BDAF6-5558-48EF-A931-EAB08165D56D}" srcOrd="1" destOrd="0" parTransId="{2B0C1332-CB1B-4DFD-BC52-8DAB12E7E28A}" sibTransId="{4618462D-67AE-4717-9E24-C34F75309822}"/>
    <dgm:cxn modelId="{B6B126F0-CA3F-4450-8C02-6B42797D6051}" srcId="{0E4CDC1F-8765-4C15-9B7C-7957D2A83067}" destId="{2B340425-8051-4F69-A436-767149495C5C}" srcOrd="3" destOrd="0" parTransId="{401E976A-ECDE-42E1-BACC-52B98B2AC084}" sibTransId="{340E9B42-1DC2-4374-A1D4-443117300412}"/>
    <dgm:cxn modelId="{1215CE9F-B846-4BA6-B631-63AD78935D22}" srcId="{0E4CDC1F-8765-4C15-9B7C-7957D2A83067}" destId="{B6B77E1E-8E5A-41A8-AA9C-AED00B8FFA8A}" srcOrd="0" destOrd="0" parTransId="{E0A3A640-8086-42E2-939C-629ADEA6879E}" sibTransId="{CBC51969-EA1C-49AC-89C0-9AB5C7365409}"/>
    <dgm:cxn modelId="{13210491-C9D1-47E4-8F84-2DA1DA500996}" srcId="{0E4CDC1F-8765-4C15-9B7C-7957D2A83067}" destId="{B38BFC22-3037-4C1B-96E0-C68D4387B9C2}" srcOrd="2" destOrd="0" parTransId="{E9328EED-7751-45DE-AE6C-2AA68119678E}" sibTransId="{78B467B1-9188-4BA4-90E5-39AC86C1B2CF}"/>
    <dgm:cxn modelId="{BCB3EE08-136C-411D-AC83-66D291EAB6B0}" type="presOf" srcId="{B38BFC22-3037-4C1B-96E0-C68D4387B9C2}" destId="{032DCFD6-4D4D-454C-80A1-62BC4310B198}" srcOrd="0" destOrd="0" presId="urn:microsoft.com/office/officeart/2005/8/layout/arrow2"/>
    <dgm:cxn modelId="{FE5E7C03-56A9-466B-814A-2C38AA49E500}" type="presOf" srcId="{748BDAF6-5558-48EF-A931-EAB08165D56D}" destId="{4AC2C2B6-864E-451B-A376-06A374F4B1EC}" srcOrd="0" destOrd="0" presId="urn:microsoft.com/office/officeart/2005/8/layout/arrow2"/>
    <dgm:cxn modelId="{85931679-DF76-4C13-A4E1-E7B1707245F4}" type="presParOf" srcId="{53F84367-7AF0-4D64-A310-264DFB3AA259}" destId="{68D08D4F-A13E-49ED-A5E9-C092F2A56670}" srcOrd="0" destOrd="0" presId="urn:microsoft.com/office/officeart/2005/8/layout/arrow2"/>
    <dgm:cxn modelId="{1BDAC8A6-1417-4529-9B90-76F30CE9F562}" type="presParOf" srcId="{53F84367-7AF0-4D64-A310-264DFB3AA259}" destId="{D2A68132-D984-43CF-BE1A-1FFF947DAB0A}" srcOrd="1" destOrd="0" presId="urn:microsoft.com/office/officeart/2005/8/layout/arrow2"/>
    <dgm:cxn modelId="{528F7DB6-7FB6-4F72-9EEB-0B059E9E14CE}" type="presParOf" srcId="{D2A68132-D984-43CF-BE1A-1FFF947DAB0A}" destId="{D7B1DED4-E7A4-46B9-94B4-D20D1F921640}" srcOrd="0" destOrd="0" presId="urn:microsoft.com/office/officeart/2005/8/layout/arrow2"/>
    <dgm:cxn modelId="{F31D0B01-227C-4CB0-8CBF-771D884CAC2C}" type="presParOf" srcId="{D2A68132-D984-43CF-BE1A-1FFF947DAB0A}" destId="{67F55EE7-43E8-48CA-B083-33D2E215E577}" srcOrd="1" destOrd="0" presId="urn:microsoft.com/office/officeart/2005/8/layout/arrow2"/>
    <dgm:cxn modelId="{6189CD96-B355-44EB-BBE8-1BF0C951A60E}" type="presParOf" srcId="{D2A68132-D984-43CF-BE1A-1FFF947DAB0A}" destId="{87302EBE-6908-429C-BE6D-6CA1DE5C090A}" srcOrd="2" destOrd="0" presId="urn:microsoft.com/office/officeart/2005/8/layout/arrow2"/>
    <dgm:cxn modelId="{CDE3B1F7-6D8D-4F1F-9079-D97606E918E3}" type="presParOf" srcId="{D2A68132-D984-43CF-BE1A-1FFF947DAB0A}" destId="{4AC2C2B6-864E-451B-A376-06A374F4B1EC}" srcOrd="3" destOrd="0" presId="urn:microsoft.com/office/officeart/2005/8/layout/arrow2"/>
    <dgm:cxn modelId="{60319FD1-E902-40A5-847A-7F3622EEEE90}" type="presParOf" srcId="{D2A68132-D984-43CF-BE1A-1FFF947DAB0A}" destId="{2F3C640E-BC6E-4F84-A955-FFDD138E7322}" srcOrd="4" destOrd="0" presId="urn:microsoft.com/office/officeart/2005/8/layout/arrow2"/>
    <dgm:cxn modelId="{D136DB1D-077D-4222-AC27-C6EFBC9C537F}" type="presParOf" srcId="{D2A68132-D984-43CF-BE1A-1FFF947DAB0A}" destId="{032DCFD6-4D4D-454C-80A1-62BC4310B198}" srcOrd="5" destOrd="0" presId="urn:microsoft.com/office/officeart/2005/8/layout/arrow2"/>
    <dgm:cxn modelId="{EEE75274-6B9F-439F-A0E2-22BE262F2C9C}" type="presParOf" srcId="{D2A68132-D984-43CF-BE1A-1FFF947DAB0A}" destId="{ADC82BD3-1EA0-45AA-AED8-20C142C073DA}" srcOrd="6" destOrd="0" presId="urn:microsoft.com/office/officeart/2005/8/layout/arrow2"/>
    <dgm:cxn modelId="{E50D011C-4F7E-4609-A1FA-6A104D9D7F0E}" type="presParOf" srcId="{D2A68132-D984-43CF-BE1A-1FFF947DAB0A}" destId="{06EF765D-816D-4C08-ADCC-51242DB81AAF}"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5776D1-489D-43E5-90A2-BDC2C283291B}"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7919A050-D1E0-4F5A-AB20-5F3ECF23EB95}">
      <dgm:prSet phldrT="[Text]"/>
      <dgm:spPr>
        <a:solidFill>
          <a:schemeClr val="accent2"/>
        </a:solidFill>
      </dgm:spPr>
      <dgm:t>
        <a:bodyPr/>
        <a:lstStyle/>
        <a:p>
          <a:r>
            <a:rPr lang="en-US">
              <a:latin typeface="+mj-lt"/>
            </a:rPr>
            <a:t>Support </a:t>
          </a:r>
        </a:p>
        <a:p>
          <a:r>
            <a:rPr lang="en-US">
              <a:latin typeface="+mj-lt"/>
            </a:rPr>
            <a:t>Professionals</a:t>
          </a:r>
        </a:p>
      </dgm:t>
    </dgm:pt>
    <dgm:pt modelId="{D05B4645-1767-4A87-8823-9DAD3E9B240C}" type="parTrans" cxnId="{FFAE489B-7BCA-4889-8B1D-3C23F92CA09A}">
      <dgm:prSet/>
      <dgm:spPr/>
      <dgm:t>
        <a:bodyPr/>
        <a:lstStyle/>
        <a:p>
          <a:endParaRPr lang="en-US">
            <a:latin typeface="+mj-lt"/>
          </a:endParaRPr>
        </a:p>
      </dgm:t>
    </dgm:pt>
    <dgm:pt modelId="{E2EF7F8A-62A2-40C9-B824-FFFF04C0F44A}" type="sibTrans" cxnId="{FFAE489B-7BCA-4889-8B1D-3C23F92CA09A}">
      <dgm:prSet/>
      <dgm:spPr/>
      <dgm:t>
        <a:bodyPr/>
        <a:lstStyle/>
        <a:p>
          <a:endParaRPr lang="en-US">
            <a:latin typeface="+mj-lt"/>
          </a:endParaRPr>
        </a:p>
      </dgm:t>
    </dgm:pt>
    <dgm:pt modelId="{4CA50FD5-3B04-4B2C-9202-A314C84D067D}">
      <dgm:prSet phldrT="[Text]"/>
      <dgm:spPr>
        <a:solidFill>
          <a:schemeClr val="bg1">
            <a:lumMod val="75000"/>
            <a:alpha val="90000"/>
          </a:schemeClr>
        </a:solidFill>
      </dgm:spPr>
      <dgm:t>
        <a:bodyPr/>
        <a:lstStyle/>
        <a:p>
          <a:r>
            <a:rPr lang="en-US" b="0" dirty="0">
              <a:latin typeface="+mj-lt"/>
            </a:rPr>
            <a:t>School Psychologists</a:t>
          </a:r>
        </a:p>
      </dgm:t>
    </dgm:pt>
    <dgm:pt modelId="{A16438F6-AAC7-4645-A24B-3CDC080529F7}" type="parTrans" cxnId="{E6FA6E95-B7B3-40EB-B3BE-CF4D2298DA8E}">
      <dgm:prSet/>
      <dgm:spPr/>
      <dgm:t>
        <a:bodyPr/>
        <a:lstStyle/>
        <a:p>
          <a:endParaRPr lang="en-US">
            <a:latin typeface="+mj-lt"/>
          </a:endParaRPr>
        </a:p>
      </dgm:t>
    </dgm:pt>
    <dgm:pt modelId="{1DBED5C3-3B5A-4ADD-9CF7-10A91243A95E}" type="sibTrans" cxnId="{E6FA6E95-B7B3-40EB-B3BE-CF4D2298DA8E}">
      <dgm:prSet/>
      <dgm:spPr/>
      <dgm:t>
        <a:bodyPr/>
        <a:lstStyle/>
        <a:p>
          <a:endParaRPr lang="en-US">
            <a:latin typeface="+mj-lt"/>
          </a:endParaRPr>
        </a:p>
      </dgm:t>
    </dgm:pt>
    <dgm:pt modelId="{1247CD90-CBC2-4969-86ED-B6820EF6856A}">
      <dgm:prSet/>
      <dgm:spPr>
        <a:solidFill>
          <a:schemeClr val="bg1">
            <a:lumMod val="75000"/>
            <a:alpha val="90000"/>
          </a:schemeClr>
        </a:solidFill>
      </dgm:spPr>
      <dgm:t>
        <a:bodyPr/>
        <a:lstStyle/>
        <a:p>
          <a:r>
            <a:rPr lang="en-US" b="0" dirty="0">
              <a:latin typeface="+mj-lt"/>
            </a:rPr>
            <a:t>Instructional Leaders</a:t>
          </a:r>
        </a:p>
      </dgm:t>
    </dgm:pt>
    <dgm:pt modelId="{6B9BF949-0B1B-48E1-B114-9613A8A6EBA8}" type="parTrans" cxnId="{548F886B-12EC-4702-9D0E-E04295C69A3B}">
      <dgm:prSet/>
      <dgm:spPr/>
      <dgm:t>
        <a:bodyPr/>
        <a:lstStyle/>
        <a:p>
          <a:endParaRPr lang="en-US"/>
        </a:p>
      </dgm:t>
    </dgm:pt>
    <dgm:pt modelId="{E19C0AB2-E005-451D-8BBC-B41EDD8F07EC}" type="sibTrans" cxnId="{548F886B-12EC-4702-9D0E-E04295C69A3B}">
      <dgm:prSet/>
      <dgm:spPr/>
      <dgm:t>
        <a:bodyPr/>
        <a:lstStyle/>
        <a:p>
          <a:endParaRPr lang="en-US"/>
        </a:p>
      </dgm:t>
    </dgm:pt>
    <dgm:pt modelId="{654A8021-B0FC-4F87-AD51-2146333DD95E}">
      <dgm:prSet phldrT="[Text]"/>
      <dgm:spPr>
        <a:solidFill>
          <a:schemeClr val="bg1">
            <a:lumMod val="75000"/>
            <a:alpha val="90000"/>
          </a:schemeClr>
        </a:solidFill>
      </dgm:spPr>
      <dgm:t>
        <a:bodyPr/>
        <a:lstStyle/>
        <a:p>
          <a:r>
            <a:rPr lang="en-US" b="0" dirty="0">
              <a:latin typeface="+mj-lt"/>
            </a:rPr>
            <a:t>Mathematics Specialists/Consultants</a:t>
          </a:r>
        </a:p>
      </dgm:t>
    </dgm:pt>
    <dgm:pt modelId="{ED92CC65-213D-42B8-8852-A9A039786C55}" type="parTrans" cxnId="{DE99C393-D19D-4190-8AA4-4D9677D2598E}">
      <dgm:prSet/>
      <dgm:spPr/>
      <dgm:t>
        <a:bodyPr/>
        <a:lstStyle/>
        <a:p>
          <a:endParaRPr lang="en-US"/>
        </a:p>
      </dgm:t>
    </dgm:pt>
    <dgm:pt modelId="{CE48D264-DCEA-42BA-AF93-5642A425448C}" type="sibTrans" cxnId="{DE99C393-D19D-4190-8AA4-4D9677D2598E}">
      <dgm:prSet/>
      <dgm:spPr/>
      <dgm:t>
        <a:bodyPr/>
        <a:lstStyle/>
        <a:p>
          <a:endParaRPr lang="en-US"/>
        </a:p>
      </dgm:t>
    </dgm:pt>
    <dgm:pt modelId="{CF9881CE-C076-4B98-98E5-B7CBD6ABB6AC}">
      <dgm:prSet phldrT="[Text]"/>
      <dgm:spPr>
        <a:solidFill>
          <a:schemeClr val="bg1">
            <a:lumMod val="75000"/>
            <a:alpha val="90000"/>
          </a:schemeClr>
        </a:solidFill>
      </dgm:spPr>
      <dgm:t>
        <a:bodyPr/>
        <a:lstStyle/>
        <a:p>
          <a:r>
            <a:rPr lang="en-US" b="1" dirty="0">
              <a:latin typeface="+mj-lt"/>
            </a:rPr>
            <a:t>Speech-Language Pathologists</a:t>
          </a:r>
        </a:p>
      </dgm:t>
    </dgm:pt>
    <dgm:pt modelId="{7DF32EE0-3AD0-43FB-A855-F400303EAC1F}" type="parTrans" cxnId="{C2051480-109A-40EC-A5F0-2BE8EFBA5E6E}">
      <dgm:prSet/>
      <dgm:spPr/>
      <dgm:t>
        <a:bodyPr/>
        <a:lstStyle/>
        <a:p>
          <a:endParaRPr lang="en-US"/>
        </a:p>
      </dgm:t>
    </dgm:pt>
    <dgm:pt modelId="{80A8B316-01F5-4FB7-8FA8-3C7FEEDD0E64}" type="sibTrans" cxnId="{C2051480-109A-40EC-A5F0-2BE8EFBA5E6E}">
      <dgm:prSet/>
      <dgm:spPr/>
      <dgm:t>
        <a:bodyPr/>
        <a:lstStyle/>
        <a:p>
          <a:endParaRPr lang="en-US"/>
        </a:p>
      </dgm:t>
    </dgm:pt>
    <dgm:pt modelId="{EA663D90-75EC-4ACD-9DE4-363D88D09741}">
      <dgm:prSet phldrT="[Text]" custScaleY="161923" custLinFactNeighborX="-7379" custLinFactNeighborY="-1610"/>
      <dgm:spPr>
        <a:solidFill>
          <a:schemeClr val="bg1">
            <a:lumMod val="75000"/>
            <a:alpha val="90000"/>
          </a:schemeClr>
        </a:solidFill>
      </dgm:spPr>
      <dgm:t>
        <a:bodyPr/>
        <a:lstStyle/>
        <a:p>
          <a:r>
            <a:rPr lang="en-US" b="1" dirty="0">
              <a:latin typeface="+mj-lt"/>
            </a:rPr>
            <a:t>School Social Workers</a:t>
          </a:r>
        </a:p>
      </dgm:t>
    </dgm:pt>
    <dgm:pt modelId="{410C8CC4-3D5F-41CF-B212-2C50873E10DE}" type="parTrans" cxnId="{8387E5BF-553D-4234-BB05-42B72F25724E}">
      <dgm:prSet/>
      <dgm:spPr/>
      <dgm:t>
        <a:bodyPr/>
        <a:lstStyle/>
        <a:p>
          <a:endParaRPr lang="en-US"/>
        </a:p>
      </dgm:t>
    </dgm:pt>
    <dgm:pt modelId="{21A579FC-753B-43D7-BC65-1069567C3A9E}" type="sibTrans" cxnId="{8387E5BF-553D-4234-BB05-42B72F25724E}">
      <dgm:prSet/>
      <dgm:spPr/>
      <dgm:t>
        <a:bodyPr/>
        <a:lstStyle/>
        <a:p>
          <a:endParaRPr lang="en-US"/>
        </a:p>
      </dgm:t>
    </dgm:pt>
    <dgm:pt modelId="{3FCC0986-CC95-4AF6-A80A-93E9760F7BDE}">
      <dgm:prSet phldrT="[Text]" custScaleY="161923" custLinFactNeighborX="-7379" custLinFactNeighborY="-1610"/>
      <dgm:spPr>
        <a:solidFill>
          <a:schemeClr val="bg1">
            <a:lumMod val="75000"/>
            <a:alpha val="90000"/>
          </a:schemeClr>
        </a:solidFill>
      </dgm:spPr>
      <dgm:t>
        <a:bodyPr/>
        <a:lstStyle/>
        <a:p>
          <a:r>
            <a:rPr lang="en-US" b="1" dirty="0">
              <a:latin typeface="+mj-lt"/>
            </a:rPr>
            <a:t>Reading Specialists/Consultants</a:t>
          </a:r>
        </a:p>
      </dgm:t>
    </dgm:pt>
    <dgm:pt modelId="{105FB267-EDBF-4DA7-835F-01BB1C819EB9}" type="parTrans" cxnId="{EC6E811A-D041-4BBE-A7E4-71ABEF535C3A}">
      <dgm:prSet/>
      <dgm:spPr/>
      <dgm:t>
        <a:bodyPr/>
        <a:lstStyle/>
        <a:p>
          <a:endParaRPr lang="en-US"/>
        </a:p>
      </dgm:t>
    </dgm:pt>
    <dgm:pt modelId="{491F93B0-C395-418D-9A34-8374DEB449D2}" type="sibTrans" cxnId="{EC6E811A-D041-4BBE-A7E4-71ABEF535C3A}">
      <dgm:prSet/>
      <dgm:spPr/>
      <dgm:t>
        <a:bodyPr/>
        <a:lstStyle/>
        <a:p>
          <a:endParaRPr lang="en-US"/>
        </a:p>
      </dgm:t>
    </dgm:pt>
    <dgm:pt modelId="{BCBC7A24-25E2-4A54-B06D-DC7319BE53B7}">
      <dgm:prSet phldrT="[Text]" custScaleY="161923" custLinFactNeighborX="-7379" custLinFactNeighborY="-1610"/>
      <dgm:spPr>
        <a:solidFill>
          <a:schemeClr val="bg1">
            <a:lumMod val="75000"/>
            <a:alpha val="90000"/>
          </a:schemeClr>
        </a:solidFill>
      </dgm:spPr>
      <dgm:t>
        <a:bodyPr/>
        <a:lstStyle/>
        <a:p>
          <a:r>
            <a:rPr lang="en-US" b="0" dirty="0">
              <a:latin typeface="+mj-lt"/>
            </a:rPr>
            <a:t>School Counselors</a:t>
          </a:r>
        </a:p>
      </dgm:t>
    </dgm:pt>
    <dgm:pt modelId="{9E2F50D3-E758-4CDA-8E3B-D50610A86819}" type="parTrans" cxnId="{CD3907CE-430B-4A9A-97BA-ACEF24CB1836}">
      <dgm:prSet/>
      <dgm:spPr/>
      <dgm:t>
        <a:bodyPr/>
        <a:lstStyle/>
        <a:p>
          <a:endParaRPr lang="en-US"/>
        </a:p>
      </dgm:t>
    </dgm:pt>
    <dgm:pt modelId="{2C43FB64-15CE-4DFB-B07B-DCEFE8A51008}" type="sibTrans" cxnId="{CD3907CE-430B-4A9A-97BA-ACEF24CB1836}">
      <dgm:prSet/>
      <dgm:spPr/>
      <dgm:t>
        <a:bodyPr/>
        <a:lstStyle/>
        <a:p>
          <a:endParaRPr lang="en-US"/>
        </a:p>
      </dgm:t>
    </dgm:pt>
    <dgm:pt modelId="{76CA9519-219A-4C75-834D-89FBA5B29709}">
      <dgm:prSet custScaleY="161923" custLinFactNeighborX="-7379" custLinFactNeighborY="-1610"/>
      <dgm:spPr>
        <a:solidFill>
          <a:schemeClr val="bg1">
            <a:lumMod val="75000"/>
            <a:alpha val="90000"/>
          </a:schemeClr>
        </a:solidFill>
      </dgm:spPr>
      <dgm:t>
        <a:bodyPr/>
        <a:lstStyle/>
        <a:p>
          <a:r>
            <a:rPr lang="en-US" b="0" dirty="0">
              <a:latin typeface="+mj-lt"/>
            </a:rPr>
            <a:t>English as a Second Language Specialists/Consultants</a:t>
          </a:r>
        </a:p>
      </dgm:t>
    </dgm:pt>
    <dgm:pt modelId="{835A94C1-F491-4283-9D91-4C344D6DB18C}" type="parTrans" cxnId="{CDD8091B-A5F0-493D-826F-F8B688E49ADC}">
      <dgm:prSet/>
      <dgm:spPr/>
      <dgm:t>
        <a:bodyPr/>
        <a:lstStyle/>
        <a:p>
          <a:endParaRPr lang="en-US"/>
        </a:p>
      </dgm:t>
    </dgm:pt>
    <dgm:pt modelId="{E49E06CF-F4AB-4669-A108-84DCE9BCB919}" type="sibTrans" cxnId="{CDD8091B-A5F0-493D-826F-F8B688E49ADC}">
      <dgm:prSet/>
      <dgm:spPr/>
      <dgm:t>
        <a:bodyPr/>
        <a:lstStyle/>
        <a:p>
          <a:endParaRPr lang="en-US"/>
        </a:p>
      </dgm:t>
    </dgm:pt>
    <dgm:pt modelId="{103EAC40-88C2-468B-BB34-A5A27070F6E3}">
      <dgm:prSet phldrT="[Text]" custScaleY="161923" custLinFactNeighborX="-7379" custLinFactNeighborY="-1610"/>
      <dgm:spPr>
        <a:solidFill>
          <a:schemeClr val="bg1">
            <a:lumMod val="75000"/>
            <a:alpha val="90000"/>
          </a:schemeClr>
        </a:solidFill>
      </dgm:spPr>
      <dgm:t>
        <a:bodyPr/>
        <a:lstStyle/>
        <a:p>
          <a:r>
            <a:rPr lang="en-US" b="1" dirty="0">
              <a:latin typeface="+mj-lt"/>
            </a:rPr>
            <a:t>School Nurse Teachers</a:t>
          </a:r>
        </a:p>
      </dgm:t>
    </dgm:pt>
    <dgm:pt modelId="{E65459C4-B95A-44C7-BFFF-9AC851F7AF10}" type="parTrans" cxnId="{9B2786CE-2154-4879-BD1E-A1636F9C80BE}">
      <dgm:prSet/>
      <dgm:spPr/>
      <dgm:t>
        <a:bodyPr/>
        <a:lstStyle/>
        <a:p>
          <a:endParaRPr lang="en-US"/>
        </a:p>
      </dgm:t>
    </dgm:pt>
    <dgm:pt modelId="{A129DC9E-22FB-4084-B0CF-9407AA0C95C2}" type="sibTrans" cxnId="{9B2786CE-2154-4879-BD1E-A1636F9C80BE}">
      <dgm:prSet/>
      <dgm:spPr/>
      <dgm:t>
        <a:bodyPr/>
        <a:lstStyle/>
        <a:p>
          <a:endParaRPr lang="en-US"/>
        </a:p>
      </dgm:t>
    </dgm:pt>
    <dgm:pt modelId="{23762380-51EA-43EB-96F3-8F1E217378FB}" type="pres">
      <dgm:prSet presAssocID="{985776D1-489D-43E5-90A2-BDC2C283291B}" presName="Name0" presStyleCnt="0">
        <dgm:presLayoutVars>
          <dgm:dir/>
          <dgm:animLvl val="lvl"/>
          <dgm:resizeHandles val="exact"/>
        </dgm:presLayoutVars>
      </dgm:prSet>
      <dgm:spPr/>
      <dgm:t>
        <a:bodyPr/>
        <a:lstStyle/>
        <a:p>
          <a:endParaRPr lang="en-US"/>
        </a:p>
      </dgm:t>
    </dgm:pt>
    <dgm:pt modelId="{2EFC0A0E-513B-434A-A5E4-A18FCF4AA77E}" type="pres">
      <dgm:prSet presAssocID="{7919A050-D1E0-4F5A-AB20-5F3ECF23EB95}" presName="linNode" presStyleCnt="0"/>
      <dgm:spPr/>
    </dgm:pt>
    <dgm:pt modelId="{1C7BAAF9-E690-4C1C-85E6-A920C7AEDF42}" type="pres">
      <dgm:prSet presAssocID="{7919A050-D1E0-4F5A-AB20-5F3ECF23EB95}" presName="parentText" presStyleLbl="node1" presStyleIdx="0" presStyleCnt="1" custScaleY="129620" custLinFactNeighborX="902" custLinFactNeighborY="-1235">
        <dgm:presLayoutVars>
          <dgm:chMax val="1"/>
          <dgm:bulletEnabled val="1"/>
        </dgm:presLayoutVars>
      </dgm:prSet>
      <dgm:spPr/>
      <dgm:t>
        <a:bodyPr/>
        <a:lstStyle/>
        <a:p>
          <a:endParaRPr lang="en-US"/>
        </a:p>
      </dgm:t>
    </dgm:pt>
    <dgm:pt modelId="{115A3D91-BFCE-40FC-A208-83A67367F673}" type="pres">
      <dgm:prSet presAssocID="{7919A050-D1E0-4F5A-AB20-5F3ECF23EB95}" presName="descendantText" presStyleLbl="alignAccFollowNode1" presStyleIdx="0" presStyleCnt="1" custScaleY="161923" custLinFactNeighborX="-7379" custLinFactNeighborY="-1610">
        <dgm:presLayoutVars>
          <dgm:bulletEnabled val="1"/>
        </dgm:presLayoutVars>
      </dgm:prSet>
      <dgm:spPr/>
      <dgm:t>
        <a:bodyPr/>
        <a:lstStyle/>
        <a:p>
          <a:endParaRPr lang="en-US"/>
        </a:p>
      </dgm:t>
    </dgm:pt>
  </dgm:ptLst>
  <dgm:cxnLst>
    <dgm:cxn modelId="{FFAE489B-7BCA-4889-8B1D-3C23F92CA09A}" srcId="{985776D1-489D-43E5-90A2-BDC2C283291B}" destId="{7919A050-D1E0-4F5A-AB20-5F3ECF23EB95}" srcOrd="0" destOrd="0" parTransId="{D05B4645-1767-4A87-8823-9DAD3E9B240C}" sibTransId="{E2EF7F8A-62A2-40C9-B824-FFFF04C0F44A}"/>
    <dgm:cxn modelId="{CDD8091B-A5F0-493D-826F-F8B688E49ADC}" srcId="{7919A050-D1E0-4F5A-AB20-5F3ECF23EB95}" destId="{76CA9519-219A-4C75-834D-89FBA5B29709}" srcOrd="6" destOrd="0" parTransId="{835A94C1-F491-4283-9D91-4C344D6DB18C}" sibTransId="{E49E06CF-F4AB-4669-A108-84DCE9BCB919}"/>
    <dgm:cxn modelId="{69347769-F39C-4F91-96FF-4E8A6FD3289C}" type="presOf" srcId="{103EAC40-88C2-468B-BB34-A5A27070F6E3}" destId="{115A3D91-BFCE-40FC-A208-83A67367F673}" srcOrd="0" destOrd="3" presId="urn:microsoft.com/office/officeart/2005/8/layout/vList5"/>
    <dgm:cxn modelId="{E46936E9-458E-4DC6-B4E7-3E96434A70A1}" type="presOf" srcId="{BCBC7A24-25E2-4A54-B06D-DC7319BE53B7}" destId="{115A3D91-BFCE-40FC-A208-83A67367F673}" srcOrd="0" destOrd="4" presId="urn:microsoft.com/office/officeart/2005/8/layout/vList5"/>
    <dgm:cxn modelId="{07C14F62-CF41-4D47-B166-8CF34206E8B1}" type="presOf" srcId="{3FCC0986-CC95-4AF6-A80A-93E9760F7BDE}" destId="{115A3D91-BFCE-40FC-A208-83A67367F673}" srcOrd="0" destOrd="2" presId="urn:microsoft.com/office/officeart/2005/8/layout/vList5"/>
    <dgm:cxn modelId="{68C53AD6-C9D5-4C96-9B22-9C2B4A925EA4}" type="presOf" srcId="{1247CD90-CBC2-4969-86ED-B6820EF6856A}" destId="{115A3D91-BFCE-40FC-A208-83A67367F673}" srcOrd="0" destOrd="8" presId="urn:microsoft.com/office/officeart/2005/8/layout/vList5"/>
    <dgm:cxn modelId="{DE99C393-D19D-4190-8AA4-4D9677D2598E}" srcId="{7919A050-D1E0-4F5A-AB20-5F3ECF23EB95}" destId="{654A8021-B0FC-4F87-AD51-2146333DD95E}" srcOrd="7" destOrd="0" parTransId="{ED92CC65-213D-42B8-8852-A9A039786C55}" sibTransId="{CE48D264-DCEA-42BA-AF93-5642A425448C}"/>
    <dgm:cxn modelId="{9B2786CE-2154-4879-BD1E-A1636F9C80BE}" srcId="{7919A050-D1E0-4F5A-AB20-5F3ECF23EB95}" destId="{103EAC40-88C2-468B-BB34-A5A27070F6E3}" srcOrd="3" destOrd="0" parTransId="{E65459C4-B95A-44C7-BFFF-9AC851F7AF10}" sibTransId="{A129DC9E-22FB-4084-B0CF-9407AA0C95C2}"/>
    <dgm:cxn modelId="{C2051480-109A-40EC-A5F0-2BE8EFBA5E6E}" srcId="{7919A050-D1E0-4F5A-AB20-5F3ECF23EB95}" destId="{CF9881CE-C076-4B98-98E5-B7CBD6ABB6AC}" srcOrd="0" destOrd="0" parTransId="{7DF32EE0-3AD0-43FB-A855-F400303EAC1F}" sibTransId="{80A8B316-01F5-4FB7-8FA8-3C7FEEDD0E64}"/>
    <dgm:cxn modelId="{0C88195F-B580-4306-843E-7A3A3A6B5CC8}" type="presOf" srcId="{CF9881CE-C076-4B98-98E5-B7CBD6ABB6AC}" destId="{115A3D91-BFCE-40FC-A208-83A67367F673}" srcOrd="0" destOrd="0" presId="urn:microsoft.com/office/officeart/2005/8/layout/vList5"/>
    <dgm:cxn modelId="{CD3907CE-430B-4A9A-97BA-ACEF24CB1836}" srcId="{7919A050-D1E0-4F5A-AB20-5F3ECF23EB95}" destId="{BCBC7A24-25E2-4A54-B06D-DC7319BE53B7}" srcOrd="4" destOrd="0" parTransId="{9E2F50D3-E758-4CDA-8E3B-D50610A86819}" sibTransId="{2C43FB64-15CE-4DFB-B07B-DCEFE8A51008}"/>
    <dgm:cxn modelId="{5EE2A071-7AA4-4CA8-B65C-9999CC7D47D8}" type="presOf" srcId="{985776D1-489D-43E5-90A2-BDC2C283291B}" destId="{23762380-51EA-43EB-96F3-8F1E217378FB}" srcOrd="0" destOrd="0" presId="urn:microsoft.com/office/officeart/2005/8/layout/vList5"/>
    <dgm:cxn modelId="{531B7965-C3AF-458B-8B41-6320D5515AAA}" type="presOf" srcId="{EA663D90-75EC-4ACD-9DE4-363D88D09741}" destId="{115A3D91-BFCE-40FC-A208-83A67367F673}" srcOrd="0" destOrd="1" presId="urn:microsoft.com/office/officeart/2005/8/layout/vList5"/>
    <dgm:cxn modelId="{BC629AA4-8D29-4FE5-931F-659E3A44A4C7}" type="presOf" srcId="{7919A050-D1E0-4F5A-AB20-5F3ECF23EB95}" destId="{1C7BAAF9-E690-4C1C-85E6-A920C7AEDF42}" srcOrd="0" destOrd="0" presId="urn:microsoft.com/office/officeart/2005/8/layout/vList5"/>
    <dgm:cxn modelId="{E6FA6E95-B7B3-40EB-B3BE-CF4D2298DA8E}" srcId="{7919A050-D1E0-4F5A-AB20-5F3ECF23EB95}" destId="{4CA50FD5-3B04-4B2C-9202-A314C84D067D}" srcOrd="5" destOrd="0" parTransId="{A16438F6-AAC7-4645-A24B-3CDC080529F7}" sibTransId="{1DBED5C3-3B5A-4ADD-9CF7-10A91243A95E}"/>
    <dgm:cxn modelId="{548F886B-12EC-4702-9D0E-E04295C69A3B}" srcId="{7919A050-D1E0-4F5A-AB20-5F3ECF23EB95}" destId="{1247CD90-CBC2-4969-86ED-B6820EF6856A}" srcOrd="8" destOrd="0" parTransId="{6B9BF949-0B1B-48E1-B114-9613A8A6EBA8}" sibTransId="{E19C0AB2-E005-451D-8BBC-B41EDD8F07EC}"/>
    <dgm:cxn modelId="{549E5E08-BC91-44DC-B6E0-1DCB33E9F54D}" type="presOf" srcId="{654A8021-B0FC-4F87-AD51-2146333DD95E}" destId="{115A3D91-BFCE-40FC-A208-83A67367F673}" srcOrd="0" destOrd="7" presId="urn:microsoft.com/office/officeart/2005/8/layout/vList5"/>
    <dgm:cxn modelId="{1CDFEB37-2CDE-4349-BBCC-CB75B31A1A28}" type="presOf" srcId="{76CA9519-219A-4C75-834D-89FBA5B29709}" destId="{115A3D91-BFCE-40FC-A208-83A67367F673}" srcOrd="0" destOrd="6" presId="urn:microsoft.com/office/officeart/2005/8/layout/vList5"/>
    <dgm:cxn modelId="{EC6E811A-D041-4BBE-A7E4-71ABEF535C3A}" srcId="{7919A050-D1E0-4F5A-AB20-5F3ECF23EB95}" destId="{3FCC0986-CC95-4AF6-A80A-93E9760F7BDE}" srcOrd="2" destOrd="0" parTransId="{105FB267-EDBF-4DA7-835F-01BB1C819EB9}" sibTransId="{491F93B0-C395-418D-9A34-8374DEB449D2}"/>
    <dgm:cxn modelId="{8387E5BF-553D-4234-BB05-42B72F25724E}" srcId="{7919A050-D1E0-4F5A-AB20-5F3ECF23EB95}" destId="{EA663D90-75EC-4ACD-9DE4-363D88D09741}" srcOrd="1" destOrd="0" parTransId="{410C8CC4-3D5F-41CF-B212-2C50873E10DE}" sibTransId="{21A579FC-753B-43D7-BC65-1069567C3A9E}"/>
    <dgm:cxn modelId="{98E36E0B-6B50-42B5-862C-7ADAC6ADBC5E}" type="presOf" srcId="{4CA50FD5-3B04-4B2C-9202-A314C84D067D}" destId="{115A3D91-BFCE-40FC-A208-83A67367F673}" srcOrd="0" destOrd="5" presId="urn:microsoft.com/office/officeart/2005/8/layout/vList5"/>
    <dgm:cxn modelId="{C758ED04-35EB-49C0-8B63-738EF5274C33}" type="presParOf" srcId="{23762380-51EA-43EB-96F3-8F1E217378FB}" destId="{2EFC0A0E-513B-434A-A5E4-A18FCF4AA77E}" srcOrd="0" destOrd="0" presId="urn:microsoft.com/office/officeart/2005/8/layout/vList5"/>
    <dgm:cxn modelId="{C1C9192B-C639-497F-9685-F421DEF93726}" type="presParOf" srcId="{2EFC0A0E-513B-434A-A5E4-A18FCF4AA77E}" destId="{1C7BAAF9-E690-4C1C-85E6-A920C7AEDF42}" srcOrd="0" destOrd="0" presId="urn:microsoft.com/office/officeart/2005/8/layout/vList5"/>
    <dgm:cxn modelId="{9A721681-DCFD-4010-A147-4B1D70452F07}" type="presParOf" srcId="{2EFC0A0E-513B-434A-A5E4-A18FCF4AA77E}" destId="{115A3D91-BFCE-40FC-A208-83A67367F67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4AFCFA-4A64-4033-BE8D-B8A9ADDBDDD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FFCED0B-5C4F-429C-9AAC-2F178A1B3E8C}">
      <dgm:prSet phldrT="[Text]"/>
      <dgm:spPr/>
      <dgm:t>
        <a:bodyPr/>
        <a:lstStyle/>
        <a:p>
          <a:r>
            <a:rPr lang="en-US" dirty="0"/>
            <a:t>Segment 1</a:t>
          </a:r>
        </a:p>
      </dgm:t>
    </dgm:pt>
    <dgm:pt modelId="{8774F3FB-30CE-4087-B4BC-1FDEEED36DAD}" type="parTrans" cxnId="{F75A63EC-E1A1-4F9F-88D9-B96BD0113F9C}">
      <dgm:prSet/>
      <dgm:spPr/>
      <dgm:t>
        <a:bodyPr/>
        <a:lstStyle/>
        <a:p>
          <a:endParaRPr lang="en-US"/>
        </a:p>
      </dgm:t>
    </dgm:pt>
    <dgm:pt modelId="{D861B425-BFC4-4A57-8675-A9BEFB8DE939}" type="sibTrans" cxnId="{F75A63EC-E1A1-4F9F-88D9-B96BD0113F9C}">
      <dgm:prSet/>
      <dgm:spPr/>
      <dgm:t>
        <a:bodyPr/>
        <a:lstStyle/>
        <a:p>
          <a:endParaRPr lang="en-US"/>
        </a:p>
      </dgm:t>
    </dgm:pt>
    <dgm:pt modelId="{B66C0892-50DB-422B-9099-A6D73F17C30F}">
      <dgm:prSet phldrT="[Text]"/>
      <dgm:spPr/>
      <dgm:t>
        <a:bodyPr/>
        <a:lstStyle/>
        <a:p>
          <a:r>
            <a:rPr lang="en-US" b="1" dirty="0">
              <a:solidFill>
                <a:schemeClr val="tx1"/>
              </a:solidFill>
              <a:latin typeface="+mn-lt"/>
              <a:ea typeface="+mn-ea"/>
              <a:cs typeface="+mn-cs"/>
            </a:rPr>
            <a:t>9/1/18</a:t>
          </a:r>
          <a:r>
            <a:rPr lang="en-US" b="0" dirty="0">
              <a:solidFill>
                <a:schemeClr val="tx1"/>
              </a:solidFill>
              <a:latin typeface="+mn-lt"/>
              <a:ea typeface="+mn-ea"/>
              <a:cs typeface="+mn-cs"/>
            </a:rPr>
            <a:t>: Begin taking notes</a:t>
          </a:r>
          <a:endParaRPr lang="en-US" dirty="0"/>
        </a:p>
      </dgm:t>
    </dgm:pt>
    <dgm:pt modelId="{456CBE17-913F-4322-9CA1-75585ADB11F5}" type="parTrans" cxnId="{291117D8-A3EA-4722-833C-C11A54E2F961}">
      <dgm:prSet/>
      <dgm:spPr/>
      <dgm:t>
        <a:bodyPr/>
        <a:lstStyle/>
        <a:p>
          <a:endParaRPr lang="en-US"/>
        </a:p>
      </dgm:t>
    </dgm:pt>
    <dgm:pt modelId="{91BB7461-3EFD-4959-8A22-9F4E73DDAE10}" type="sibTrans" cxnId="{291117D8-A3EA-4722-833C-C11A54E2F961}">
      <dgm:prSet/>
      <dgm:spPr/>
      <dgm:t>
        <a:bodyPr/>
        <a:lstStyle/>
        <a:p>
          <a:endParaRPr lang="en-US"/>
        </a:p>
      </dgm:t>
    </dgm:pt>
    <dgm:pt modelId="{DDF9EBFE-6D39-4431-93E4-9F5C8FD4EAE3}">
      <dgm:prSet phldrT="[Text]"/>
      <dgm:spPr/>
      <dgm:t>
        <a:bodyPr/>
        <a:lstStyle/>
        <a:p>
          <a:r>
            <a:rPr lang="en-US" dirty="0"/>
            <a:t>Segment 2</a:t>
          </a:r>
        </a:p>
      </dgm:t>
    </dgm:pt>
    <dgm:pt modelId="{1A528CF8-6865-4DC7-98EB-A49C587BB43E}" type="parTrans" cxnId="{6462A5DE-4981-4D43-8739-073C1BBC8C7F}">
      <dgm:prSet/>
      <dgm:spPr/>
      <dgm:t>
        <a:bodyPr/>
        <a:lstStyle/>
        <a:p>
          <a:endParaRPr lang="en-US"/>
        </a:p>
      </dgm:t>
    </dgm:pt>
    <dgm:pt modelId="{DFF90D27-DEBB-4984-8C5C-8C5931FAE8D4}" type="sibTrans" cxnId="{6462A5DE-4981-4D43-8739-073C1BBC8C7F}">
      <dgm:prSet/>
      <dgm:spPr/>
      <dgm:t>
        <a:bodyPr/>
        <a:lstStyle/>
        <a:p>
          <a:endParaRPr lang="en-US"/>
        </a:p>
      </dgm:t>
    </dgm:pt>
    <dgm:pt modelId="{BBE87025-97E3-4E6E-A216-92DB200F6E5D}">
      <dgm:prSet phldrT="[Text]"/>
      <dgm:spPr/>
      <dgm:t>
        <a:bodyPr/>
        <a:lstStyle/>
        <a:p>
          <a:r>
            <a:rPr lang="en-US" b="1" dirty="0">
              <a:solidFill>
                <a:schemeClr val="tx1"/>
              </a:solidFill>
              <a:latin typeface="+mn-lt"/>
              <a:ea typeface="+mn-ea"/>
              <a:cs typeface="+mn-cs"/>
            </a:rPr>
            <a:t>12/2/18</a:t>
          </a:r>
          <a:r>
            <a:rPr lang="en-US" b="0" dirty="0">
              <a:solidFill>
                <a:schemeClr val="tx1"/>
              </a:solidFill>
              <a:latin typeface="+mn-lt"/>
              <a:ea typeface="+mn-ea"/>
              <a:cs typeface="+mn-cs"/>
            </a:rPr>
            <a:t>: Begin taking notes for this segment</a:t>
          </a:r>
          <a:endParaRPr lang="en-US" dirty="0"/>
        </a:p>
      </dgm:t>
    </dgm:pt>
    <dgm:pt modelId="{04F8E94B-936D-4D3C-982C-4BE4025D83D3}" type="parTrans" cxnId="{783F2EAE-4728-4568-93FB-CE57A495BD85}">
      <dgm:prSet/>
      <dgm:spPr/>
      <dgm:t>
        <a:bodyPr/>
        <a:lstStyle/>
        <a:p>
          <a:endParaRPr lang="en-US"/>
        </a:p>
      </dgm:t>
    </dgm:pt>
    <dgm:pt modelId="{10D140A3-924A-41D0-9532-10A40BE33047}" type="sibTrans" cxnId="{783F2EAE-4728-4568-93FB-CE57A495BD85}">
      <dgm:prSet/>
      <dgm:spPr/>
      <dgm:t>
        <a:bodyPr/>
        <a:lstStyle/>
        <a:p>
          <a:endParaRPr lang="en-US"/>
        </a:p>
      </dgm:t>
    </dgm:pt>
    <dgm:pt modelId="{D8472C9E-3736-4533-A562-6D15F1D91332}">
      <dgm:prSet phldrT="[Text]"/>
      <dgm:spPr/>
      <dgm:t>
        <a:bodyPr/>
        <a:lstStyle/>
        <a:p>
          <a:r>
            <a:rPr lang="en-US" dirty="0"/>
            <a:t>Segment 3</a:t>
          </a:r>
        </a:p>
      </dgm:t>
    </dgm:pt>
    <dgm:pt modelId="{29F49496-8F30-4730-B95F-E3CC5FB56CEF}" type="parTrans" cxnId="{6D794AB8-2E41-426E-BF59-C3FA6AEB25C5}">
      <dgm:prSet/>
      <dgm:spPr/>
      <dgm:t>
        <a:bodyPr/>
        <a:lstStyle/>
        <a:p>
          <a:endParaRPr lang="en-US"/>
        </a:p>
      </dgm:t>
    </dgm:pt>
    <dgm:pt modelId="{7A75938F-716B-4734-9A12-2EC507A2375E}" type="sibTrans" cxnId="{6D794AB8-2E41-426E-BF59-C3FA6AEB25C5}">
      <dgm:prSet/>
      <dgm:spPr/>
      <dgm:t>
        <a:bodyPr/>
        <a:lstStyle/>
        <a:p>
          <a:endParaRPr lang="en-US"/>
        </a:p>
      </dgm:t>
    </dgm:pt>
    <dgm:pt modelId="{64B4C99E-7053-4540-9FE5-B8617388A1EB}">
      <dgm:prSet phldrT="[Text]"/>
      <dgm:spPr/>
      <dgm:t>
        <a:bodyPr/>
        <a:lstStyle/>
        <a:p>
          <a:r>
            <a:rPr lang="en-US" b="1" dirty="0">
              <a:solidFill>
                <a:schemeClr val="tx1"/>
              </a:solidFill>
              <a:latin typeface="+mn-lt"/>
              <a:ea typeface="+mn-ea"/>
              <a:cs typeface="+mn-cs"/>
            </a:rPr>
            <a:t>3/1/19</a:t>
          </a:r>
          <a:r>
            <a:rPr lang="en-US" b="0" dirty="0">
              <a:solidFill>
                <a:schemeClr val="tx1"/>
              </a:solidFill>
              <a:latin typeface="+mn-lt"/>
              <a:ea typeface="+mn-ea"/>
              <a:cs typeface="+mn-cs"/>
            </a:rPr>
            <a:t>: Begin taking notes for this segment</a:t>
          </a:r>
          <a:endParaRPr lang="en-US" dirty="0"/>
        </a:p>
      </dgm:t>
    </dgm:pt>
    <dgm:pt modelId="{D6B4C723-BBD1-4F22-94B2-370981202494}" type="parTrans" cxnId="{0FB3D147-A7EE-4FD9-B702-8D56E9C9C2BC}">
      <dgm:prSet/>
      <dgm:spPr/>
      <dgm:t>
        <a:bodyPr/>
        <a:lstStyle/>
        <a:p>
          <a:endParaRPr lang="en-US"/>
        </a:p>
      </dgm:t>
    </dgm:pt>
    <dgm:pt modelId="{097168F9-9A8B-42BA-BC99-4FFC951001F8}" type="sibTrans" cxnId="{0FB3D147-A7EE-4FD9-B702-8D56E9C9C2BC}">
      <dgm:prSet/>
      <dgm:spPr/>
      <dgm:t>
        <a:bodyPr/>
        <a:lstStyle/>
        <a:p>
          <a:endParaRPr lang="en-US"/>
        </a:p>
      </dgm:t>
    </dgm:pt>
    <dgm:pt modelId="{070194DC-DAE9-460B-B114-99CF815C9EB4}">
      <dgm:prSet/>
      <dgm:spPr/>
      <dgm:t>
        <a:bodyPr/>
        <a:lstStyle/>
        <a:p>
          <a:r>
            <a:rPr lang="en-US" b="1" dirty="0">
              <a:solidFill>
                <a:schemeClr val="tx1"/>
              </a:solidFill>
              <a:latin typeface="+mn-lt"/>
              <a:ea typeface="+mn-ea"/>
              <a:cs typeface="+mn-cs"/>
            </a:rPr>
            <a:t>12/1/18</a:t>
          </a:r>
          <a:r>
            <a:rPr lang="en-US" dirty="0">
              <a:solidFill>
                <a:schemeClr val="tx1"/>
              </a:solidFill>
              <a:latin typeface="+mn-lt"/>
              <a:ea typeface="+mn-ea"/>
              <a:cs typeface="+mn-cs"/>
            </a:rPr>
            <a:t>: Segment ends with formal Observation #1</a:t>
          </a:r>
        </a:p>
      </dgm:t>
    </dgm:pt>
    <dgm:pt modelId="{C6E1740D-3B4C-4DE9-BD0A-F63AA0DC8201}" type="parTrans" cxnId="{4AA6FCF3-FF3D-4A5E-ADCE-7E127BFBACE0}">
      <dgm:prSet/>
      <dgm:spPr/>
      <dgm:t>
        <a:bodyPr/>
        <a:lstStyle/>
        <a:p>
          <a:endParaRPr lang="en-US"/>
        </a:p>
      </dgm:t>
    </dgm:pt>
    <dgm:pt modelId="{FC80F15A-6BC9-4173-BDA5-F03824E5A54A}" type="sibTrans" cxnId="{4AA6FCF3-FF3D-4A5E-ADCE-7E127BFBACE0}">
      <dgm:prSet/>
      <dgm:spPr/>
      <dgm:t>
        <a:bodyPr/>
        <a:lstStyle/>
        <a:p>
          <a:endParaRPr lang="en-US"/>
        </a:p>
      </dgm:t>
    </dgm:pt>
    <dgm:pt modelId="{E742E355-588D-465A-9A7B-920ED394CCD8}">
      <dgm:prSet/>
      <dgm:spPr/>
      <dgm:t>
        <a:bodyPr/>
        <a:lstStyle/>
        <a:p>
          <a:r>
            <a:rPr lang="en-US" b="1" dirty="0">
              <a:solidFill>
                <a:schemeClr val="tx1"/>
              </a:solidFill>
              <a:latin typeface="+mn-lt"/>
              <a:ea typeface="+mn-ea"/>
              <a:cs typeface="+mn-cs"/>
            </a:rPr>
            <a:t>2/28/19</a:t>
          </a:r>
          <a:r>
            <a:rPr lang="en-US" dirty="0">
              <a:solidFill>
                <a:schemeClr val="tx1"/>
              </a:solidFill>
              <a:latin typeface="+mn-lt"/>
              <a:ea typeface="+mn-ea"/>
              <a:cs typeface="+mn-cs"/>
            </a:rPr>
            <a:t>: Segment ends with formal Observation #2</a:t>
          </a:r>
        </a:p>
      </dgm:t>
    </dgm:pt>
    <dgm:pt modelId="{B2FC6DF8-6642-4382-BD9E-690EFAED9DB5}" type="parTrans" cxnId="{9B9F0694-907D-4C8A-B028-7B6D800CCD50}">
      <dgm:prSet/>
      <dgm:spPr/>
      <dgm:t>
        <a:bodyPr/>
        <a:lstStyle/>
        <a:p>
          <a:endParaRPr lang="en-US"/>
        </a:p>
      </dgm:t>
    </dgm:pt>
    <dgm:pt modelId="{6915CFFE-B900-4705-8B44-FD59F0C633C3}" type="sibTrans" cxnId="{9B9F0694-907D-4C8A-B028-7B6D800CCD50}">
      <dgm:prSet/>
      <dgm:spPr/>
      <dgm:t>
        <a:bodyPr/>
        <a:lstStyle/>
        <a:p>
          <a:endParaRPr lang="en-US"/>
        </a:p>
      </dgm:t>
    </dgm:pt>
    <dgm:pt modelId="{66D78B68-9C16-47F0-824D-51F2A1070AB4}">
      <dgm:prSet/>
      <dgm:spPr/>
      <dgm:t>
        <a:bodyPr/>
        <a:lstStyle/>
        <a:p>
          <a:r>
            <a:rPr lang="en-US" b="1" dirty="0">
              <a:solidFill>
                <a:schemeClr val="tx1"/>
              </a:solidFill>
              <a:latin typeface="+mn-lt"/>
              <a:ea typeface="+mn-ea"/>
              <a:cs typeface="+mn-cs"/>
            </a:rPr>
            <a:t>5/15/19</a:t>
          </a:r>
          <a:r>
            <a:rPr lang="en-US" dirty="0">
              <a:solidFill>
                <a:schemeClr val="tx1"/>
              </a:solidFill>
              <a:latin typeface="+mn-lt"/>
              <a:ea typeface="+mn-ea"/>
              <a:cs typeface="+mn-cs"/>
            </a:rPr>
            <a:t>: Segment ends with formal Observation #3</a:t>
          </a:r>
        </a:p>
      </dgm:t>
    </dgm:pt>
    <dgm:pt modelId="{C94A706C-DC7B-4795-BF0E-F14AFB3B4022}" type="parTrans" cxnId="{7254303A-1C66-4FC4-B50A-12D74D972E15}">
      <dgm:prSet/>
      <dgm:spPr/>
      <dgm:t>
        <a:bodyPr/>
        <a:lstStyle/>
        <a:p>
          <a:endParaRPr lang="en-US"/>
        </a:p>
      </dgm:t>
    </dgm:pt>
    <dgm:pt modelId="{8E2D77EF-7F10-4F12-B1BA-9520296849AA}" type="sibTrans" cxnId="{7254303A-1C66-4FC4-B50A-12D74D972E15}">
      <dgm:prSet/>
      <dgm:spPr/>
      <dgm:t>
        <a:bodyPr/>
        <a:lstStyle/>
        <a:p>
          <a:endParaRPr lang="en-US"/>
        </a:p>
      </dgm:t>
    </dgm:pt>
    <dgm:pt modelId="{61D2CD89-8F98-4FEF-BECD-2786EBCB54A7}" type="pres">
      <dgm:prSet presAssocID="{854AFCFA-4A64-4033-BE8D-B8A9ADDBDDD1}" presName="linearFlow" presStyleCnt="0">
        <dgm:presLayoutVars>
          <dgm:dir/>
          <dgm:animLvl val="lvl"/>
          <dgm:resizeHandles val="exact"/>
        </dgm:presLayoutVars>
      </dgm:prSet>
      <dgm:spPr/>
      <dgm:t>
        <a:bodyPr/>
        <a:lstStyle/>
        <a:p>
          <a:endParaRPr lang="en-US"/>
        </a:p>
      </dgm:t>
    </dgm:pt>
    <dgm:pt modelId="{8AB7FDCE-EA48-4250-84A6-F0B4F205DC98}" type="pres">
      <dgm:prSet presAssocID="{8FFCED0B-5C4F-429C-9AAC-2F178A1B3E8C}" presName="composite" presStyleCnt="0"/>
      <dgm:spPr/>
    </dgm:pt>
    <dgm:pt modelId="{4ECBFB75-DC1C-45E1-845D-D29DBCEC312D}" type="pres">
      <dgm:prSet presAssocID="{8FFCED0B-5C4F-429C-9AAC-2F178A1B3E8C}" presName="parTx" presStyleLbl="node1" presStyleIdx="0" presStyleCnt="3">
        <dgm:presLayoutVars>
          <dgm:chMax val="0"/>
          <dgm:chPref val="0"/>
          <dgm:bulletEnabled val="1"/>
        </dgm:presLayoutVars>
      </dgm:prSet>
      <dgm:spPr/>
      <dgm:t>
        <a:bodyPr/>
        <a:lstStyle/>
        <a:p>
          <a:endParaRPr lang="en-US"/>
        </a:p>
      </dgm:t>
    </dgm:pt>
    <dgm:pt modelId="{C4FCEBA8-E593-4762-9B1E-F0065CB3822C}" type="pres">
      <dgm:prSet presAssocID="{8FFCED0B-5C4F-429C-9AAC-2F178A1B3E8C}" presName="parSh" presStyleLbl="node1" presStyleIdx="0" presStyleCnt="3"/>
      <dgm:spPr/>
      <dgm:t>
        <a:bodyPr/>
        <a:lstStyle/>
        <a:p>
          <a:endParaRPr lang="en-US"/>
        </a:p>
      </dgm:t>
    </dgm:pt>
    <dgm:pt modelId="{C10A4E6A-1F31-44AD-90ED-7881F45BB9F0}" type="pres">
      <dgm:prSet presAssocID="{8FFCED0B-5C4F-429C-9AAC-2F178A1B3E8C}" presName="desTx" presStyleLbl="fgAcc1" presStyleIdx="0" presStyleCnt="3">
        <dgm:presLayoutVars>
          <dgm:bulletEnabled val="1"/>
        </dgm:presLayoutVars>
      </dgm:prSet>
      <dgm:spPr/>
      <dgm:t>
        <a:bodyPr/>
        <a:lstStyle/>
        <a:p>
          <a:endParaRPr lang="en-US"/>
        </a:p>
      </dgm:t>
    </dgm:pt>
    <dgm:pt modelId="{8C43BF1A-8509-4FE4-883F-10CEAA6CC1A1}" type="pres">
      <dgm:prSet presAssocID="{D861B425-BFC4-4A57-8675-A9BEFB8DE939}" presName="sibTrans" presStyleLbl="sibTrans2D1" presStyleIdx="0" presStyleCnt="2"/>
      <dgm:spPr/>
      <dgm:t>
        <a:bodyPr/>
        <a:lstStyle/>
        <a:p>
          <a:endParaRPr lang="en-US"/>
        </a:p>
      </dgm:t>
    </dgm:pt>
    <dgm:pt modelId="{FE992D70-03EE-4D94-8BDB-BDF65DF6EB1B}" type="pres">
      <dgm:prSet presAssocID="{D861B425-BFC4-4A57-8675-A9BEFB8DE939}" presName="connTx" presStyleLbl="sibTrans2D1" presStyleIdx="0" presStyleCnt="2"/>
      <dgm:spPr/>
      <dgm:t>
        <a:bodyPr/>
        <a:lstStyle/>
        <a:p>
          <a:endParaRPr lang="en-US"/>
        </a:p>
      </dgm:t>
    </dgm:pt>
    <dgm:pt modelId="{4A3FA32D-3A58-4CF7-875B-53468180FA7E}" type="pres">
      <dgm:prSet presAssocID="{DDF9EBFE-6D39-4431-93E4-9F5C8FD4EAE3}" presName="composite" presStyleCnt="0"/>
      <dgm:spPr/>
    </dgm:pt>
    <dgm:pt modelId="{B1E2F13F-C74F-4959-AD92-66BA5696F117}" type="pres">
      <dgm:prSet presAssocID="{DDF9EBFE-6D39-4431-93E4-9F5C8FD4EAE3}" presName="parTx" presStyleLbl="node1" presStyleIdx="0" presStyleCnt="3">
        <dgm:presLayoutVars>
          <dgm:chMax val="0"/>
          <dgm:chPref val="0"/>
          <dgm:bulletEnabled val="1"/>
        </dgm:presLayoutVars>
      </dgm:prSet>
      <dgm:spPr/>
      <dgm:t>
        <a:bodyPr/>
        <a:lstStyle/>
        <a:p>
          <a:endParaRPr lang="en-US"/>
        </a:p>
      </dgm:t>
    </dgm:pt>
    <dgm:pt modelId="{38A6AF1F-38FE-44D5-8711-94FB62274B71}" type="pres">
      <dgm:prSet presAssocID="{DDF9EBFE-6D39-4431-93E4-9F5C8FD4EAE3}" presName="parSh" presStyleLbl="node1" presStyleIdx="1" presStyleCnt="3"/>
      <dgm:spPr/>
      <dgm:t>
        <a:bodyPr/>
        <a:lstStyle/>
        <a:p>
          <a:endParaRPr lang="en-US"/>
        </a:p>
      </dgm:t>
    </dgm:pt>
    <dgm:pt modelId="{B26BAA28-BCD0-4515-94F5-4F569CDBD1EA}" type="pres">
      <dgm:prSet presAssocID="{DDF9EBFE-6D39-4431-93E4-9F5C8FD4EAE3}" presName="desTx" presStyleLbl="fgAcc1" presStyleIdx="1" presStyleCnt="3">
        <dgm:presLayoutVars>
          <dgm:bulletEnabled val="1"/>
        </dgm:presLayoutVars>
      </dgm:prSet>
      <dgm:spPr/>
      <dgm:t>
        <a:bodyPr/>
        <a:lstStyle/>
        <a:p>
          <a:endParaRPr lang="en-US"/>
        </a:p>
      </dgm:t>
    </dgm:pt>
    <dgm:pt modelId="{721AAFDD-6399-4107-8D7C-8E4C63C6D73A}" type="pres">
      <dgm:prSet presAssocID="{DFF90D27-DEBB-4984-8C5C-8C5931FAE8D4}" presName="sibTrans" presStyleLbl="sibTrans2D1" presStyleIdx="1" presStyleCnt="2"/>
      <dgm:spPr/>
      <dgm:t>
        <a:bodyPr/>
        <a:lstStyle/>
        <a:p>
          <a:endParaRPr lang="en-US"/>
        </a:p>
      </dgm:t>
    </dgm:pt>
    <dgm:pt modelId="{C80483A5-C853-49FC-AA8B-5030D58AAD21}" type="pres">
      <dgm:prSet presAssocID="{DFF90D27-DEBB-4984-8C5C-8C5931FAE8D4}" presName="connTx" presStyleLbl="sibTrans2D1" presStyleIdx="1" presStyleCnt="2"/>
      <dgm:spPr/>
      <dgm:t>
        <a:bodyPr/>
        <a:lstStyle/>
        <a:p>
          <a:endParaRPr lang="en-US"/>
        </a:p>
      </dgm:t>
    </dgm:pt>
    <dgm:pt modelId="{D1F35DE9-5B0E-4B9C-A3AE-F4C963EBB531}" type="pres">
      <dgm:prSet presAssocID="{D8472C9E-3736-4533-A562-6D15F1D91332}" presName="composite" presStyleCnt="0"/>
      <dgm:spPr/>
    </dgm:pt>
    <dgm:pt modelId="{2D7B73A9-815D-47D9-B245-6FE08BC48800}" type="pres">
      <dgm:prSet presAssocID="{D8472C9E-3736-4533-A562-6D15F1D91332}" presName="parTx" presStyleLbl="node1" presStyleIdx="1" presStyleCnt="3">
        <dgm:presLayoutVars>
          <dgm:chMax val="0"/>
          <dgm:chPref val="0"/>
          <dgm:bulletEnabled val="1"/>
        </dgm:presLayoutVars>
      </dgm:prSet>
      <dgm:spPr/>
      <dgm:t>
        <a:bodyPr/>
        <a:lstStyle/>
        <a:p>
          <a:endParaRPr lang="en-US"/>
        </a:p>
      </dgm:t>
    </dgm:pt>
    <dgm:pt modelId="{F60502DE-9DBF-41D3-803C-C8704B2D9DF9}" type="pres">
      <dgm:prSet presAssocID="{D8472C9E-3736-4533-A562-6D15F1D91332}" presName="parSh" presStyleLbl="node1" presStyleIdx="2" presStyleCnt="3"/>
      <dgm:spPr/>
      <dgm:t>
        <a:bodyPr/>
        <a:lstStyle/>
        <a:p>
          <a:endParaRPr lang="en-US"/>
        </a:p>
      </dgm:t>
    </dgm:pt>
    <dgm:pt modelId="{4A61CDC5-ADAC-40B0-A561-BF58A6929314}" type="pres">
      <dgm:prSet presAssocID="{D8472C9E-3736-4533-A562-6D15F1D91332}" presName="desTx" presStyleLbl="fgAcc1" presStyleIdx="2" presStyleCnt="3">
        <dgm:presLayoutVars>
          <dgm:bulletEnabled val="1"/>
        </dgm:presLayoutVars>
      </dgm:prSet>
      <dgm:spPr/>
      <dgm:t>
        <a:bodyPr/>
        <a:lstStyle/>
        <a:p>
          <a:endParaRPr lang="en-US"/>
        </a:p>
      </dgm:t>
    </dgm:pt>
  </dgm:ptLst>
  <dgm:cxnLst>
    <dgm:cxn modelId="{783F2EAE-4728-4568-93FB-CE57A495BD85}" srcId="{DDF9EBFE-6D39-4431-93E4-9F5C8FD4EAE3}" destId="{BBE87025-97E3-4E6E-A216-92DB200F6E5D}" srcOrd="0" destOrd="0" parTransId="{04F8E94B-936D-4D3C-982C-4BE4025D83D3}" sibTransId="{10D140A3-924A-41D0-9532-10A40BE33047}"/>
    <dgm:cxn modelId="{ABD43F56-6214-4F43-A0AB-3105CDD27A60}" type="presOf" srcId="{854AFCFA-4A64-4033-BE8D-B8A9ADDBDDD1}" destId="{61D2CD89-8F98-4FEF-BECD-2786EBCB54A7}" srcOrd="0" destOrd="0" presId="urn:microsoft.com/office/officeart/2005/8/layout/process3"/>
    <dgm:cxn modelId="{9B9F0694-907D-4C8A-B028-7B6D800CCD50}" srcId="{DDF9EBFE-6D39-4431-93E4-9F5C8FD4EAE3}" destId="{E742E355-588D-465A-9A7B-920ED394CCD8}" srcOrd="1" destOrd="0" parTransId="{B2FC6DF8-6642-4382-BD9E-690EFAED9DB5}" sibTransId="{6915CFFE-B900-4705-8B44-FD59F0C633C3}"/>
    <dgm:cxn modelId="{D01F0800-2324-40FE-AD07-14CD7FFD17AF}" type="presOf" srcId="{D861B425-BFC4-4A57-8675-A9BEFB8DE939}" destId="{FE992D70-03EE-4D94-8BDB-BDF65DF6EB1B}" srcOrd="1" destOrd="0" presId="urn:microsoft.com/office/officeart/2005/8/layout/process3"/>
    <dgm:cxn modelId="{291117D8-A3EA-4722-833C-C11A54E2F961}" srcId="{8FFCED0B-5C4F-429C-9AAC-2F178A1B3E8C}" destId="{B66C0892-50DB-422B-9099-A6D73F17C30F}" srcOrd="0" destOrd="0" parTransId="{456CBE17-913F-4322-9CA1-75585ADB11F5}" sibTransId="{91BB7461-3EFD-4959-8A22-9F4E73DDAE10}"/>
    <dgm:cxn modelId="{BA640AD7-F40E-4DA7-A9D5-6E12C3A97ED5}" type="presOf" srcId="{B66C0892-50DB-422B-9099-A6D73F17C30F}" destId="{C10A4E6A-1F31-44AD-90ED-7881F45BB9F0}" srcOrd="0" destOrd="0" presId="urn:microsoft.com/office/officeart/2005/8/layout/process3"/>
    <dgm:cxn modelId="{FE7080FA-B82D-44D8-9C6C-98AD46AE647D}" type="presOf" srcId="{BBE87025-97E3-4E6E-A216-92DB200F6E5D}" destId="{B26BAA28-BCD0-4515-94F5-4F569CDBD1EA}" srcOrd="0" destOrd="0" presId="urn:microsoft.com/office/officeart/2005/8/layout/process3"/>
    <dgm:cxn modelId="{F3FCEE93-7D4A-441A-A544-2C94D21CE735}" type="presOf" srcId="{D8472C9E-3736-4533-A562-6D15F1D91332}" destId="{2D7B73A9-815D-47D9-B245-6FE08BC48800}" srcOrd="0" destOrd="0" presId="urn:microsoft.com/office/officeart/2005/8/layout/process3"/>
    <dgm:cxn modelId="{B01AFA4D-B96B-41EA-85C3-5AC48EF0ADDB}" type="presOf" srcId="{DFF90D27-DEBB-4984-8C5C-8C5931FAE8D4}" destId="{721AAFDD-6399-4107-8D7C-8E4C63C6D73A}" srcOrd="0" destOrd="0" presId="urn:microsoft.com/office/officeart/2005/8/layout/process3"/>
    <dgm:cxn modelId="{14534698-4AD5-4B8E-9E3D-6F5DF69E73A7}" type="presOf" srcId="{070194DC-DAE9-460B-B114-99CF815C9EB4}" destId="{C10A4E6A-1F31-44AD-90ED-7881F45BB9F0}" srcOrd="0" destOrd="1" presId="urn:microsoft.com/office/officeart/2005/8/layout/process3"/>
    <dgm:cxn modelId="{0FB3D147-A7EE-4FD9-B702-8D56E9C9C2BC}" srcId="{D8472C9E-3736-4533-A562-6D15F1D91332}" destId="{64B4C99E-7053-4540-9FE5-B8617388A1EB}" srcOrd="0" destOrd="0" parTransId="{D6B4C723-BBD1-4F22-94B2-370981202494}" sibTransId="{097168F9-9A8B-42BA-BC99-4FFC951001F8}"/>
    <dgm:cxn modelId="{F7CFFE09-4F63-4A01-8A59-2DA1471BDCA1}" type="presOf" srcId="{66D78B68-9C16-47F0-824D-51F2A1070AB4}" destId="{4A61CDC5-ADAC-40B0-A561-BF58A6929314}" srcOrd="0" destOrd="1" presId="urn:microsoft.com/office/officeart/2005/8/layout/process3"/>
    <dgm:cxn modelId="{4AA6FCF3-FF3D-4A5E-ADCE-7E127BFBACE0}" srcId="{8FFCED0B-5C4F-429C-9AAC-2F178A1B3E8C}" destId="{070194DC-DAE9-460B-B114-99CF815C9EB4}" srcOrd="1" destOrd="0" parTransId="{C6E1740D-3B4C-4DE9-BD0A-F63AA0DC8201}" sibTransId="{FC80F15A-6BC9-4173-BDA5-F03824E5A54A}"/>
    <dgm:cxn modelId="{7254303A-1C66-4FC4-B50A-12D74D972E15}" srcId="{D8472C9E-3736-4533-A562-6D15F1D91332}" destId="{66D78B68-9C16-47F0-824D-51F2A1070AB4}" srcOrd="1" destOrd="0" parTransId="{C94A706C-DC7B-4795-BF0E-F14AFB3B4022}" sibTransId="{8E2D77EF-7F10-4F12-B1BA-9520296849AA}"/>
    <dgm:cxn modelId="{6D794AB8-2E41-426E-BF59-C3FA6AEB25C5}" srcId="{854AFCFA-4A64-4033-BE8D-B8A9ADDBDDD1}" destId="{D8472C9E-3736-4533-A562-6D15F1D91332}" srcOrd="2" destOrd="0" parTransId="{29F49496-8F30-4730-B95F-E3CC5FB56CEF}" sibTransId="{7A75938F-716B-4734-9A12-2EC507A2375E}"/>
    <dgm:cxn modelId="{72490D23-E740-4B5A-93AF-591F649A6B4D}" type="presOf" srcId="{E742E355-588D-465A-9A7B-920ED394CCD8}" destId="{B26BAA28-BCD0-4515-94F5-4F569CDBD1EA}" srcOrd="0" destOrd="1" presId="urn:microsoft.com/office/officeart/2005/8/layout/process3"/>
    <dgm:cxn modelId="{9623776F-9560-4AD6-ACF8-6921BDE2D424}" type="presOf" srcId="{DDF9EBFE-6D39-4431-93E4-9F5C8FD4EAE3}" destId="{38A6AF1F-38FE-44D5-8711-94FB62274B71}" srcOrd="1" destOrd="0" presId="urn:microsoft.com/office/officeart/2005/8/layout/process3"/>
    <dgm:cxn modelId="{9DDA5EE9-6DB9-4CEA-9BD4-7D3B19256FDB}" type="presOf" srcId="{64B4C99E-7053-4540-9FE5-B8617388A1EB}" destId="{4A61CDC5-ADAC-40B0-A561-BF58A6929314}" srcOrd="0" destOrd="0" presId="urn:microsoft.com/office/officeart/2005/8/layout/process3"/>
    <dgm:cxn modelId="{C6E6DFE2-60AB-483C-AF51-E91774BD330E}" type="presOf" srcId="{8FFCED0B-5C4F-429C-9AAC-2F178A1B3E8C}" destId="{4ECBFB75-DC1C-45E1-845D-D29DBCEC312D}" srcOrd="0" destOrd="0" presId="urn:microsoft.com/office/officeart/2005/8/layout/process3"/>
    <dgm:cxn modelId="{24F0A630-F015-47D2-82FA-203450170BF2}" type="presOf" srcId="{DFF90D27-DEBB-4984-8C5C-8C5931FAE8D4}" destId="{C80483A5-C853-49FC-AA8B-5030D58AAD21}" srcOrd="1" destOrd="0" presId="urn:microsoft.com/office/officeart/2005/8/layout/process3"/>
    <dgm:cxn modelId="{A4E4A74D-1237-42E7-A729-6043583D6B61}" type="presOf" srcId="{D8472C9E-3736-4533-A562-6D15F1D91332}" destId="{F60502DE-9DBF-41D3-803C-C8704B2D9DF9}" srcOrd="1" destOrd="0" presId="urn:microsoft.com/office/officeart/2005/8/layout/process3"/>
    <dgm:cxn modelId="{F75A63EC-E1A1-4F9F-88D9-B96BD0113F9C}" srcId="{854AFCFA-4A64-4033-BE8D-B8A9ADDBDDD1}" destId="{8FFCED0B-5C4F-429C-9AAC-2F178A1B3E8C}" srcOrd="0" destOrd="0" parTransId="{8774F3FB-30CE-4087-B4BC-1FDEEED36DAD}" sibTransId="{D861B425-BFC4-4A57-8675-A9BEFB8DE939}"/>
    <dgm:cxn modelId="{337BD89B-3D09-4B40-9C92-8ECC762AECE3}" type="presOf" srcId="{DDF9EBFE-6D39-4431-93E4-9F5C8FD4EAE3}" destId="{B1E2F13F-C74F-4959-AD92-66BA5696F117}" srcOrd="0" destOrd="0" presId="urn:microsoft.com/office/officeart/2005/8/layout/process3"/>
    <dgm:cxn modelId="{6462A5DE-4981-4D43-8739-073C1BBC8C7F}" srcId="{854AFCFA-4A64-4033-BE8D-B8A9ADDBDDD1}" destId="{DDF9EBFE-6D39-4431-93E4-9F5C8FD4EAE3}" srcOrd="1" destOrd="0" parTransId="{1A528CF8-6865-4DC7-98EB-A49C587BB43E}" sibTransId="{DFF90D27-DEBB-4984-8C5C-8C5931FAE8D4}"/>
    <dgm:cxn modelId="{3035EA34-DD82-4DD1-82AB-A76F2BF9E452}" type="presOf" srcId="{D861B425-BFC4-4A57-8675-A9BEFB8DE939}" destId="{8C43BF1A-8509-4FE4-883F-10CEAA6CC1A1}" srcOrd="0" destOrd="0" presId="urn:microsoft.com/office/officeart/2005/8/layout/process3"/>
    <dgm:cxn modelId="{04E68C51-6C7C-4EEE-BC39-83A55B0ABF57}" type="presOf" srcId="{8FFCED0B-5C4F-429C-9AAC-2F178A1B3E8C}" destId="{C4FCEBA8-E593-4762-9B1E-F0065CB3822C}" srcOrd="1" destOrd="0" presId="urn:microsoft.com/office/officeart/2005/8/layout/process3"/>
    <dgm:cxn modelId="{A45D2FD9-8CC0-4D0B-A076-BAECC0182D97}" type="presParOf" srcId="{61D2CD89-8F98-4FEF-BECD-2786EBCB54A7}" destId="{8AB7FDCE-EA48-4250-84A6-F0B4F205DC98}" srcOrd="0" destOrd="0" presId="urn:microsoft.com/office/officeart/2005/8/layout/process3"/>
    <dgm:cxn modelId="{AAE4A5B2-6BC7-4309-8F30-687EF7F75181}" type="presParOf" srcId="{8AB7FDCE-EA48-4250-84A6-F0B4F205DC98}" destId="{4ECBFB75-DC1C-45E1-845D-D29DBCEC312D}" srcOrd="0" destOrd="0" presId="urn:microsoft.com/office/officeart/2005/8/layout/process3"/>
    <dgm:cxn modelId="{54BFF9BC-885D-4943-841C-B1E529F873DA}" type="presParOf" srcId="{8AB7FDCE-EA48-4250-84A6-F0B4F205DC98}" destId="{C4FCEBA8-E593-4762-9B1E-F0065CB3822C}" srcOrd="1" destOrd="0" presId="urn:microsoft.com/office/officeart/2005/8/layout/process3"/>
    <dgm:cxn modelId="{2B171866-39B2-42CB-A5B7-1BC791596235}" type="presParOf" srcId="{8AB7FDCE-EA48-4250-84A6-F0B4F205DC98}" destId="{C10A4E6A-1F31-44AD-90ED-7881F45BB9F0}" srcOrd="2" destOrd="0" presId="urn:microsoft.com/office/officeart/2005/8/layout/process3"/>
    <dgm:cxn modelId="{B0E81EDB-1C65-4312-8A43-CC01FB3EF175}" type="presParOf" srcId="{61D2CD89-8F98-4FEF-BECD-2786EBCB54A7}" destId="{8C43BF1A-8509-4FE4-883F-10CEAA6CC1A1}" srcOrd="1" destOrd="0" presId="urn:microsoft.com/office/officeart/2005/8/layout/process3"/>
    <dgm:cxn modelId="{84677C03-5B93-4190-A9FC-1A96B0F911DC}" type="presParOf" srcId="{8C43BF1A-8509-4FE4-883F-10CEAA6CC1A1}" destId="{FE992D70-03EE-4D94-8BDB-BDF65DF6EB1B}" srcOrd="0" destOrd="0" presId="urn:microsoft.com/office/officeart/2005/8/layout/process3"/>
    <dgm:cxn modelId="{CA7F2421-310B-46EC-A54E-47451709FF99}" type="presParOf" srcId="{61D2CD89-8F98-4FEF-BECD-2786EBCB54A7}" destId="{4A3FA32D-3A58-4CF7-875B-53468180FA7E}" srcOrd="2" destOrd="0" presId="urn:microsoft.com/office/officeart/2005/8/layout/process3"/>
    <dgm:cxn modelId="{1B266EE7-7D1F-4E23-A7AF-D8D6CC3AA1D8}" type="presParOf" srcId="{4A3FA32D-3A58-4CF7-875B-53468180FA7E}" destId="{B1E2F13F-C74F-4959-AD92-66BA5696F117}" srcOrd="0" destOrd="0" presId="urn:microsoft.com/office/officeart/2005/8/layout/process3"/>
    <dgm:cxn modelId="{CDE88EE5-6787-44F0-B9CA-6C82C7768733}" type="presParOf" srcId="{4A3FA32D-3A58-4CF7-875B-53468180FA7E}" destId="{38A6AF1F-38FE-44D5-8711-94FB62274B71}" srcOrd="1" destOrd="0" presId="urn:microsoft.com/office/officeart/2005/8/layout/process3"/>
    <dgm:cxn modelId="{74AE96B5-AD68-4B29-A5C4-1FCAE2544383}" type="presParOf" srcId="{4A3FA32D-3A58-4CF7-875B-53468180FA7E}" destId="{B26BAA28-BCD0-4515-94F5-4F569CDBD1EA}" srcOrd="2" destOrd="0" presId="urn:microsoft.com/office/officeart/2005/8/layout/process3"/>
    <dgm:cxn modelId="{1D1C57FA-B3DC-42A4-B467-575FA1FFFCA6}" type="presParOf" srcId="{61D2CD89-8F98-4FEF-BECD-2786EBCB54A7}" destId="{721AAFDD-6399-4107-8D7C-8E4C63C6D73A}" srcOrd="3" destOrd="0" presId="urn:microsoft.com/office/officeart/2005/8/layout/process3"/>
    <dgm:cxn modelId="{3DFFD747-1D57-42B7-AE9B-79B4CB02E07D}" type="presParOf" srcId="{721AAFDD-6399-4107-8D7C-8E4C63C6D73A}" destId="{C80483A5-C853-49FC-AA8B-5030D58AAD21}" srcOrd="0" destOrd="0" presId="urn:microsoft.com/office/officeart/2005/8/layout/process3"/>
    <dgm:cxn modelId="{72B50EBF-F232-47BA-B219-690ED5C8F5CB}" type="presParOf" srcId="{61D2CD89-8F98-4FEF-BECD-2786EBCB54A7}" destId="{D1F35DE9-5B0E-4B9C-A3AE-F4C963EBB531}" srcOrd="4" destOrd="0" presId="urn:microsoft.com/office/officeart/2005/8/layout/process3"/>
    <dgm:cxn modelId="{B489CC7A-6F1A-4285-965B-899E1C265C0E}" type="presParOf" srcId="{D1F35DE9-5B0E-4B9C-A3AE-F4C963EBB531}" destId="{2D7B73A9-815D-47D9-B245-6FE08BC48800}" srcOrd="0" destOrd="0" presId="urn:microsoft.com/office/officeart/2005/8/layout/process3"/>
    <dgm:cxn modelId="{981482C0-3F3A-4581-B5D3-7BF432E419AC}" type="presParOf" srcId="{D1F35DE9-5B0E-4B9C-A3AE-F4C963EBB531}" destId="{F60502DE-9DBF-41D3-803C-C8704B2D9DF9}" srcOrd="1" destOrd="0" presId="urn:microsoft.com/office/officeart/2005/8/layout/process3"/>
    <dgm:cxn modelId="{138EB9C0-4088-4298-8365-97C9D1803D84}" type="presParOf" srcId="{D1F35DE9-5B0E-4B9C-A3AE-F4C963EBB531}" destId="{4A61CDC5-ADAC-40B0-A561-BF58A692931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B0DAC8-BC51-4A95-A6C4-420B6FBC9C6A}" type="doc">
      <dgm:prSet loTypeId="urn:microsoft.com/office/officeart/2005/8/layout/hProcess9" loCatId="process" qsTypeId="urn:microsoft.com/office/officeart/2005/8/quickstyle/simple1" qsCatId="simple" csTypeId="urn:microsoft.com/office/officeart/2005/8/colors/accent1_2" csCatId="accent1" phldr="1"/>
      <dgm:spPr/>
    </dgm:pt>
    <dgm:pt modelId="{8BA84A24-5002-441E-990D-2029066D5001}">
      <dgm:prSet phldrT="[Text]"/>
      <dgm:spPr>
        <a:solidFill>
          <a:schemeClr val="accent2"/>
        </a:solidFill>
      </dgm:spPr>
      <dgm:t>
        <a:bodyPr/>
        <a:lstStyle/>
        <a:p>
          <a:r>
            <a:rPr lang="en-US" dirty="0"/>
            <a:t>Prioritized</a:t>
          </a:r>
        </a:p>
      </dgm:t>
    </dgm:pt>
    <dgm:pt modelId="{0BE422AB-75EC-487A-8776-BE1BEF7D007E}" type="parTrans" cxnId="{60368554-B0E0-456D-9FC2-870419ACFFBE}">
      <dgm:prSet/>
      <dgm:spPr/>
      <dgm:t>
        <a:bodyPr/>
        <a:lstStyle/>
        <a:p>
          <a:endParaRPr lang="en-US"/>
        </a:p>
      </dgm:t>
    </dgm:pt>
    <dgm:pt modelId="{8EEEEDB0-2254-4ACA-B0AA-148C5CB33147}" type="sibTrans" cxnId="{60368554-B0E0-456D-9FC2-870419ACFFBE}">
      <dgm:prSet/>
      <dgm:spPr/>
      <dgm:t>
        <a:bodyPr/>
        <a:lstStyle/>
        <a:p>
          <a:endParaRPr lang="en-US"/>
        </a:p>
      </dgm:t>
    </dgm:pt>
    <dgm:pt modelId="{461AD156-3F74-4E31-9B4A-D36419667B8B}">
      <dgm:prSet phldrT="[Text]"/>
      <dgm:spPr/>
      <dgm:t>
        <a:bodyPr/>
        <a:lstStyle/>
        <a:p>
          <a:r>
            <a:rPr lang="en-US" dirty="0"/>
            <a:t>Specific</a:t>
          </a:r>
        </a:p>
      </dgm:t>
    </dgm:pt>
    <dgm:pt modelId="{D96CEE03-5418-43B7-AE48-88BBE5095D33}" type="parTrans" cxnId="{278ACDBB-0F67-4912-9648-0DCD77290FCD}">
      <dgm:prSet/>
      <dgm:spPr/>
      <dgm:t>
        <a:bodyPr/>
        <a:lstStyle/>
        <a:p>
          <a:endParaRPr lang="en-US"/>
        </a:p>
      </dgm:t>
    </dgm:pt>
    <dgm:pt modelId="{A74994D3-65A9-4A4B-8B60-A88EEB2F74C4}" type="sibTrans" cxnId="{278ACDBB-0F67-4912-9648-0DCD77290FCD}">
      <dgm:prSet/>
      <dgm:spPr/>
      <dgm:t>
        <a:bodyPr/>
        <a:lstStyle/>
        <a:p>
          <a:endParaRPr lang="en-US"/>
        </a:p>
      </dgm:t>
    </dgm:pt>
    <dgm:pt modelId="{F877D781-265F-4ECD-AD83-1371EC2E5FD5}">
      <dgm:prSet phldrT="[Text]"/>
      <dgm:spPr>
        <a:solidFill>
          <a:schemeClr val="accent4"/>
        </a:solidFill>
      </dgm:spPr>
      <dgm:t>
        <a:bodyPr/>
        <a:lstStyle/>
        <a:p>
          <a:r>
            <a:rPr lang="en-US" dirty="0"/>
            <a:t>Actionable</a:t>
          </a:r>
        </a:p>
      </dgm:t>
    </dgm:pt>
    <dgm:pt modelId="{1D2F2A32-E99D-4C87-AE78-4B97DDE12D05}" type="parTrans" cxnId="{C214AEC6-3D15-41A1-8C8D-A6E3FD7DFD65}">
      <dgm:prSet/>
      <dgm:spPr/>
      <dgm:t>
        <a:bodyPr/>
        <a:lstStyle/>
        <a:p>
          <a:endParaRPr lang="en-US"/>
        </a:p>
      </dgm:t>
    </dgm:pt>
    <dgm:pt modelId="{E9004D21-22AA-4881-8E81-E2013E133DBA}" type="sibTrans" cxnId="{C214AEC6-3D15-41A1-8C8D-A6E3FD7DFD65}">
      <dgm:prSet/>
      <dgm:spPr/>
      <dgm:t>
        <a:bodyPr/>
        <a:lstStyle/>
        <a:p>
          <a:endParaRPr lang="en-US"/>
        </a:p>
      </dgm:t>
    </dgm:pt>
    <dgm:pt modelId="{5AA9A3D0-1749-4F5C-9F00-C27895A5554D}">
      <dgm:prSet phldrT="[Text]"/>
      <dgm:spPr>
        <a:solidFill>
          <a:schemeClr val="accent3"/>
        </a:solidFill>
      </dgm:spPr>
      <dgm:t>
        <a:bodyPr/>
        <a:lstStyle/>
        <a:p>
          <a:r>
            <a:rPr lang="en-US" dirty="0"/>
            <a:t>Positive &amp; Appropriate</a:t>
          </a:r>
        </a:p>
      </dgm:t>
    </dgm:pt>
    <dgm:pt modelId="{6FD0A10D-4686-4E22-9281-5A69099B032B}" type="parTrans" cxnId="{2489869D-0CCF-4DA1-BC35-839B9E67E55A}">
      <dgm:prSet/>
      <dgm:spPr/>
      <dgm:t>
        <a:bodyPr/>
        <a:lstStyle/>
        <a:p>
          <a:endParaRPr lang="en-US"/>
        </a:p>
      </dgm:t>
    </dgm:pt>
    <dgm:pt modelId="{FD5E7165-149A-4226-83C7-1C4C87F6699A}" type="sibTrans" cxnId="{2489869D-0CCF-4DA1-BC35-839B9E67E55A}">
      <dgm:prSet/>
      <dgm:spPr/>
      <dgm:t>
        <a:bodyPr/>
        <a:lstStyle/>
        <a:p>
          <a:endParaRPr lang="en-US"/>
        </a:p>
      </dgm:t>
    </dgm:pt>
    <dgm:pt modelId="{07A2D21E-9A82-4B43-8BC7-417DDE1DFCE4}">
      <dgm:prSet phldrT="[Text]"/>
      <dgm:spPr>
        <a:solidFill>
          <a:schemeClr val="accent6"/>
        </a:solidFill>
      </dgm:spPr>
      <dgm:t>
        <a:bodyPr/>
        <a:lstStyle/>
        <a:p>
          <a:r>
            <a:rPr lang="en-US" dirty="0"/>
            <a:t>Timely</a:t>
          </a:r>
        </a:p>
      </dgm:t>
    </dgm:pt>
    <dgm:pt modelId="{E04F850B-1A22-43AE-B3EE-7383F31734A8}" type="parTrans" cxnId="{783D0C4C-7DB0-4403-A135-50D4E35C5FC8}">
      <dgm:prSet/>
      <dgm:spPr/>
      <dgm:t>
        <a:bodyPr/>
        <a:lstStyle/>
        <a:p>
          <a:endParaRPr lang="en-US"/>
        </a:p>
      </dgm:t>
    </dgm:pt>
    <dgm:pt modelId="{CD7C708D-08FF-4E6F-9A86-7FFA96068408}" type="sibTrans" cxnId="{783D0C4C-7DB0-4403-A135-50D4E35C5FC8}">
      <dgm:prSet/>
      <dgm:spPr/>
      <dgm:t>
        <a:bodyPr/>
        <a:lstStyle/>
        <a:p>
          <a:endParaRPr lang="en-US"/>
        </a:p>
      </dgm:t>
    </dgm:pt>
    <dgm:pt modelId="{737E2406-9AF4-4C6C-9051-BF19484D9ECC}" type="pres">
      <dgm:prSet presAssocID="{C5B0DAC8-BC51-4A95-A6C4-420B6FBC9C6A}" presName="CompostProcess" presStyleCnt="0">
        <dgm:presLayoutVars>
          <dgm:dir/>
          <dgm:resizeHandles val="exact"/>
        </dgm:presLayoutVars>
      </dgm:prSet>
      <dgm:spPr/>
    </dgm:pt>
    <dgm:pt modelId="{FCFD55A3-1457-4A0C-A961-45B50A8CB938}" type="pres">
      <dgm:prSet presAssocID="{C5B0DAC8-BC51-4A95-A6C4-420B6FBC9C6A}" presName="arrow" presStyleLbl="bgShp" presStyleIdx="0" presStyleCnt="1"/>
      <dgm:spPr/>
    </dgm:pt>
    <dgm:pt modelId="{FA044FD5-B5DA-4A2B-A9BD-6F7419DBBE2C}" type="pres">
      <dgm:prSet presAssocID="{C5B0DAC8-BC51-4A95-A6C4-420B6FBC9C6A}" presName="linearProcess" presStyleCnt="0"/>
      <dgm:spPr/>
    </dgm:pt>
    <dgm:pt modelId="{E54302E1-E47C-4B54-BC88-3997A35E228E}" type="pres">
      <dgm:prSet presAssocID="{8BA84A24-5002-441E-990D-2029066D5001}" presName="textNode" presStyleLbl="node1" presStyleIdx="0" presStyleCnt="5">
        <dgm:presLayoutVars>
          <dgm:bulletEnabled val="1"/>
        </dgm:presLayoutVars>
      </dgm:prSet>
      <dgm:spPr/>
      <dgm:t>
        <a:bodyPr/>
        <a:lstStyle/>
        <a:p>
          <a:endParaRPr lang="en-US"/>
        </a:p>
      </dgm:t>
    </dgm:pt>
    <dgm:pt modelId="{DBEAE640-089A-43FF-B1E4-CEB6BDFB7EEA}" type="pres">
      <dgm:prSet presAssocID="{8EEEEDB0-2254-4ACA-B0AA-148C5CB33147}" presName="sibTrans" presStyleCnt="0"/>
      <dgm:spPr/>
    </dgm:pt>
    <dgm:pt modelId="{F4E7EAEC-DEBF-4283-8E24-104D29A1D298}" type="pres">
      <dgm:prSet presAssocID="{461AD156-3F74-4E31-9B4A-D36419667B8B}" presName="textNode" presStyleLbl="node1" presStyleIdx="1" presStyleCnt="5">
        <dgm:presLayoutVars>
          <dgm:bulletEnabled val="1"/>
        </dgm:presLayoutVars>
      </dgm:prSet>
      <dgm:spPr/>
      <dgm:t>
        <a:bodyPr/>
        <a:lstStyle/>
        <a:p>
          <a:endParaRPr lang="en-US"/>
        </a:p>
      </dgm:t>
    </dgm:pt>
    <dgm:pt modelId="{18EE6FF3-3838-42D8-9AC4-8E38E28B09D3}" type="pres">
      <dgm:prSet presAssocID="{A74994D3-65A9-4A4B-8B60-A88EEB2F74C4}" presName="sibTrans" presStyleCnt="0"/>
      <dgm:spPr/>
    </dgm:pt>
    <dgm:pt modelId="{128835E1-A73D-4393-A646-CD7F361CF372}" type="pres">
      <dgm:prSet presAssocID="{F877D781-265F-4ECD-AD83-1371EC2E5FD5}" presName="textNode" presStyleLbl="node1" presStyleIdx="2" presStyleCnt="5">
        <dgm:presLayoutVars>
          <dgm:bulletEnabled val="1"/>
        </dgm:presLayoutVars>
      </dgm:prSet>
      <dgm:spPr/>
      <dgm:t>
        <a:bodyPr/>
        <a:lstStyle/>
        <a:p>
          <a:endParaRPr lang="en-US"/>
        </a:p>
      </dgm:t>
    </dgm:pt>
    <dgm:pt modelId="{D24AB1D7-A140-4832-B931-751CEED6E7DA}" type="pres">
      <dgm:prSet presAssocID="{E9004D21-22AA-4881-8E81-E2013E133DBA}" presName="sibTrans" presStyleCnt="0"/>
      <dgm:spPr/>
    </dgm:pt>
    <dgm:pt modelId="{6FBE6E1C-E882-418F-B672-85AF03EF8782}" type="pres">
      <dgm:prSet presAssocID="{5AA9A3D0-1749-4F5C-9F00-C27895A5554D}" presName="textNode" presStyleLbl="node1" presStyleIdx="3" presStyleCnt="5">
        <dgm:presLayoutVars>
          <dgm:bulletEnabled val="1"/>
        </dgm:presLayoutVars>
      </dgm:prSet>
      <dgm:spPr/>
      <dgm:t>
        <a:bodyPr/>
        <a:lstStyle/>
        <a:p>
          <a:endParaRPr lang="en-US"/>
        </a:p>
      </dgm:t>
    </dgm:pt>
    <dgm:pt modelId="{870EC76D-413C-4B4D-B13A-21F6095BD5A1}" type="pres">
      <dgm:prSet presAssocID="{FD5E7165-149A-4226-83C7-1C4C87F6699A}" presName="sibTrans" presStyleCnt="0"/>
      <dgm:spPr/>
    </dgm:pt>
    <dgm:pt modelId="{30605C50-18A8-4A75-8B1E-84F3303C66AF}" type="pres">
      <dgm:prSet presAssocID="{07A2D21E-9A82-4B43-8BC7-417DDE1DFCE4}" presName="textNode" presStyleLbl="node1" presStyleIdx="4" presStyleCnt="5">
        <dgm:presLayoutVars>
          <dgm:bulletEnabled val="1"/>
        </dgm:presLayoutVars>
      </dgm:prSet>
      <dgm:spPr/>
      <dgm:t>
        <a:bodyPr/>
        <a:lstStyle/>
        <a:p>
          <a:endParaRPr lang="en-US"/>
        </a:p>
      </dgm:t>
    </dgm:pt>
  </dgm:ptLst>
  <dgm:cxnLst>
    <dgm:cxn modelId="{244C6438-C2D6-41F7-A80B-6DDB0D829C2A}" type="presOf" srcId="{C5B0DAC8-BC51-4A95-A6C4-420B6FBC9C6A}" destId="{737E2406-9AF4-4C6C-9051-BF19484D9ECC}" srcOrd="0" destOrd="0" presId="urn:microsoft.com/office/officeart/2005/8/layout/hProcess9"/>
    <dgm:cxn modelId="{8BCC182C-E55B-4011-AD33-F8B255D34DB9}" type="presOf" srcId="{F877D781-265F-4ECD-AD83-1371EC2E5FD5}" destId="{128835E1-A73D-4393-A646-CD7F361CF372}" srcOrd="0" destOrd="0" presId="urn:microsoft.com/office/officeart/2005/8/layout/hProcess9"/>
    <dgm:cxn modelId="{57FA8331-67C1-490F-8851-401D92F219B0}" type="presOf" srcId="{5AA9A3D0-1749-4F5C-9F00-C27895A5554D}" destId="{6FBE6E1C-E882-418F-B672-85AF03EF8782}" srcOrd="0" destOrd="0" presId="urn:microsoft.com/office/officeart/2005/8/layout/hProcess9"/>
    <dgm:cxn modelId="{6525D1E2-C06A-4AAA-86D5-57843D595D31}" type="presOf" srcId="{8BA84A24-5002-441E-990D-2029066D5001}" destId="{E54302E1-E47C-4B54-BC88-3997A35E228E}" srcOrd="0" destOrd="0" presId="urn:microsoft.com/office/officeart/2005/8/layout/hProcess9"/>
    <dgm:cxn modelId="{C214AEC6-3D15-41A1-8C8D-A6E3FD7DFD65}" srcId="{C5B0DAC8-BC51-4A95-A6C4-420B6FBC9C6A}" destId="{F877D781-265F-4ECD-AD83-1371EC2E5FD5}" srcOrd="2" destOrd="0" parTransId="{1D2F2A32-E99D-4C87-AE78-4B97DDE12D05}" sibTransId="{E9004D21-22AA-4881-8E81-E2013E133DBA}"/>
    <dgm:cxn modelId="{53C97A78-FF46-4DDD-BC65-33E5892F9D77}" type="presOf" srcId="{461AD156-3F74-4E31-9B4A-D36419667B8B}" destId="{F4E7EAEC-DEBF-4283-8E24-104D29A1D298}" srcOrd="0" destOrd="0" presId="urn:microsoft.com/office/officeart/2005/8/layout/hProcess9"/>
    <dgm:cxn modelId="{278ACDBB-0F67-4912-9648-0DCD77290FCD}" srcId="{C5B0DAC8-BC51-4A95-A6C4-420B6FBC9C6A}" destId="{461AD156-3F74-4E31-9B4A-D36419667B8B}" srcOrd="1" destOrd="0" parTransId="{D96CEE03-5418-43B7-AE48-88BBE5095D33}" sibTransId="{A74994D3-65A9-4A4B-8B60-A88EEB2F74C4}"/>
    <dgm:cxn modelId="{2489869D-0CCF-4DA1-BC35-839B9E67E55A}" srcId="{C5B0DAC8-BC51-4A95-A6C4-420B6FBC9C6A}" destId="{5AA9A3D0-1749-4F5C-9F00-C27895A5554D}" srcOrd="3" destOrd="0" parTransId="{6FD0A10D-4686-4E22-9281-5A69099B032B}" sibTransId="{FD5E7165-149A-4226-83C7-1C4C87F6699A}"/>
    <dgm:cxn modelId="{783D0C4C-7DB0-4403-A135-50D4E35C5FC8}" srcId="{C5B0DAC8-BC51-4A95-A6C4-420B6FBC9C6A}" destId="{07A2D21E-9A82-4B43-8BC7-417DDE1DFCE4}" srcOrd="4" destOrd="0" parTransId="{E04F850B-1A22-43AE-B3EE-7383F31734A8}" sibTransId="{CD7C708D-08FF-4E6F-9A86-7FFA96068408}"/>
    <dgm:cxn modelId="{78CA0268-DC3A-4AC8-B0DB-E174F5C34A55}" type="presOf" srcId="{07A2D21E-9A82-4B43-8BC7-417DDE1DFCE4}" destId="{30605C50-18A8-4A75-8B1E-84F3303C66AF}" srcOrd="0" destOrd="0" presId="urn:microsoft.com/office/officeart/2005/8/layout/hProcess9"/>
    <dgm:cxn modelId="{60368554-B0E0-456D-9FC2-870419ACFFBE}" srcId="{C5B0DAC8-BC51-4A95-A6C4-420B6FBC9C6A}" destId="{8BA84A24-5002-441E-990D-2029066D5001}" srcOrd="0" destOrd="0" parTransId="{0BE422AB-75EC-487A-8776-BE1BEF7D007E}" sibTransId="{8EEEEDB0-2254-4ACA-B0AA-148C5CB33147}"/>
    <dgm:cxn modelId="{CF22FA77-4424-438A-9A0F-18587D8F193E}" type="presParOf" srcId="{737E2406-9AF4-4C6C-9051-BF19484D9ECC}" destId="{FCFD55A3-1457-4A0C-A961-45B50A8CB938}" srcOrd="0" destOrd="0" presId="urn:microsoft.com/office/officeart/2005/8/layout/hProcess9"/>
    <dgm:cxn modelId="{3205F76F-1881-475F-89FF-2A2EA7AFCEAC}" type="presParOf" srcId="{737E2406-9AF4-4C6C-9051-BF19484D9ECC}" destId="{FA044FD5-B5DA-4A2B-A9BD-6F7419DBBE2C}" srcOrd="1" destOrd="0" presId="urn:microsoft.com/office/officeart/2005/8/layout/hProcess9"/>
    <dgm:cxn modelId="{F106E99E-A4BF-4D72-B2BE-8BA774B304D7}" type="presParOf" srcId="{FA044FD5-B5DA-4A2B-A9BD-6F7419DBBE2C}" destId="{E54302E1-E47C-4B54-BC88-3997A35E228E}" srcOrd="0" destOrd="0" presId="urn:microsoft.com/office/officeart/2005/8/layout/hProcess9"/>
    <dgm:cxn modelId="{B059AB2E-73CB-4A76-99ED-00A4E5E517AF}" type="presParOf" srcId="{FA044FD5-B5DA-4A2B-A9BD-6F7419DBBE2C}" destId="{DBEAE640-089A-43FF-B1E4-CEB6BDFB7EEA}" srcOrd="1" destOrd="0" presId="urn:microsoft.com/office/officeart/2005/8/layout/hProcess9"/>
    <dgm:cxn modelId="{54C74BCB-D5C4-443E-BA34-AAF0EAB7CD97}" type="presParOf" srcId="{FA044FD5-B5DA-4A2B-A9BD-6F7419DBBE2C}" destId="{F4E7EAEC-DEBF-4283-8E24-104D29A1D298}" srcOrd="2" destOrd="0" presId="urn:microsoft.com/office/officeart/2005/8/layout/hProcess9"/>
    <dgm:cxn modelId="{ABA8575B-FD0D-41D7-8EA5-B34ADB932B0D}" type="presParOf" srcId="{FA044FD5-B5DA-4A2B-A9BD-6F7419DBBE2C}" destId="{18EE6FF3-3838-42D8-9AC4-8E38E28B09D3}" srcOrd="3" destOrd="0" presId="urn:microsoft.com/office/officeart/2005/8/layout/hProcess9"/>
    <dgm:cxn modelId="{AC5C7818-B724-438F-BF4E-78DDAE659630}" type="presParOf" srcId="{FA044FD5-B5DA-4A2B-A9BD-6F7419DBBE2C}" destId="{128835E1-A73D-4393-A646-CD7F361CF372}" srcOrd="4" destOrd="0" presId="urn:microsoft.com/office/officeart/2005/8/layout/hProcess9"/>
    <dgm:cxn modelId="{2F818424-B76B-4E59-A9F4-139B72E6A56E}" type="presParOf" srcId="{FA044FD5-B5DA-4A2B-A9BD-6F7419DBBE2C}" destId="{D24AB1D7-A140-4832-B931-751CEED6E7DA}" srcOrd="5" destOrd="0" presId="urn:microsoft.com/office/officeart/2005/8/layout/hProcess9"/>
    <dgm:cxn modelId="{FAAF9333-C0F9-4144-8E40-1B569008AA41}" type="presParOf" srcId="{FA044FD5-B5DA-4A2B-A9BD-6F7419DBBE2C}" destId="{6FBE6E1C-E882-418F-B672-85AF03EF8782}" srcOrd="6" destOrd="0" presId="urn:microsoft.com/office/officeart/2005/8/layout/hProcess9"/>
    <dgm:cxn modelId="{D79B18D9-2415-45C5-99B1-B67C781FDEC1}" type="presParOf" srcId="{FA044FD5-B5DA-4A2B-A9BD-6F7419DBBE2C}" destId="{870EC76D-413C-4B4D-B13A-21F6095BD5A1}" srcOrd="7" destOrd="0" presId="urn:microsoft.com/office/officeart/2005/8/layout/hProcess9"/>
    <dgm:cxn modelId="{0F788CDC-8374-4084-AAE0-1DA88E1E5471}" type="presParOf" srcId="{FA044FD5-B5DA-4A2B-A9BD-6F7419DBBE2C}" destId="{30605C50-18A8-4A75-8B1E-84F3303C66AF}"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4D68B2-7E08-40AF-B038-B4EE73882D5C}" type="doc">
      <dgm:prSet loTypeId="urn:microsoft.com/office/officeart/2005/8/layout/process2" loCatId="process" qsTypeId="urn:microsoft.com/office/officeart/2005/8/quickstyle/simple4" qsCatId="simple" csTypeId="urn:microsoft.com/office/officeart/2005/8/colors/accent1_2" csCatId="accent1" phldr="1"/>
      <dgm:spPr/>
    </dgm:pt>
    <dgm:pt modelId="{8C4D877A-F174-4CD3-915B-9D7C6565CB1A}">
      <dgm:prSet phldrT="[Text]" custT="1"/>
      <dgm:spPr>
        <a:solidFill>
          <a:srgbClr val="FFC000"/>
        </a:solidFill>
      </dgm:spPr>
      <dgm:t>
        <a:bodyPr/>
        <a:lstStyle/>
        <a:p>
          <a:r>
            <a:rPr lang="en-US" sz="2000" b="1" dirty="0">
              <a:latin typeface="+mj-lt"/>
              <a:cs typeface="Arial" pitchFamily="34" charset="0"/>
            </a:rPr>
            <a:t>Independently Review SOO</a:t>
          </a:r>
        </a:p>
      </dgm:t>
    </dgm:pt>
    <dgm:pt modelId="{D33BFDE3-05E0-4644-B3D3-3945941F8C3E}" type="parTrans" cxnId="{EB4E44D4-E6AC-498C-A63B-14C9009B244B}">
      <dgm:prSet/>
      <dgm:spPr/>
      <dgm:t>
        <a:bodyPr/>
        <a:lstStyle/>
        <a:p>
          <a:endParaRPr lang="en-US" sz="2000" b="1">
            <a:latin typeface="+mj-lt"/>
            <a:cs typeface="Arial" pitchFamily="34" charset="0"/>
          </a:endParaRPr>
        </a:p>
      </dgm:t>
    </dgm:pt>
    <dgm:pt modelId="{6628F342-B324-43B1-B269-F97D38C1D18B}" type="sibTrans" cxnId="{EB4E44D4-E6AC-498C-A63B-14C9009B244B}">
      <dgm:prSet custT="1"/>
      <dgm:spPr/>
      <dgm:t>
        <a:bodyPr/>
        <a:lstStyle/>
        <a:p>
          <a:endParaRPr lang="en-US" sz="2000" b="1">
            <a:latin typeface="+mj-lt"/>
            <a:cs typeface="Arial" pitchFamily="34" charset="0"/>
          </a:endParaRPr>
        </a:p>
      </dgm:t>
    </dgm:pt>
    <dgm:pt modelId="{A5AD5DAC-0811-43B4-9573-A60AD4BBC3DB}">
      <dgm:prSet phldrT="[Text]" custT="1"/>
      <dgm:spPr/>
      <dgm:t>
        <a:bodyPr/>
        <a:lstStyle/>
        <a:p>
          <a:r>
            <a:rPr lang="en-US" sz="2000" b="1">
              <a:latin typeface="+mj-lt"/>
              <a:cs typeface="Arial" pitchFamily="34" charset="0"/>
            </a:rPr>
            <a:t>Table group calibration</a:t>
          </a:r>
        </a:p>
      </dgm:t>
    </dgm:pt>
    <dgm:pt modelId="{8D811E86-2788-432F-9148-E39C1FA6CD86}" type="parTrans" cxnId="{5003E96B-6E62-4665-AF84-D4FAC68631A4}">
      <dgm:prSet/>
      <dgm:spPr/>
      <dgm:t>
        <a:bodyPr/>
        <a:lstStyle/>
        <a:p>
          <a:endParaRPr lang="en-US" sz="2000" b="1">
            <a:latin typeface="+mj-lt"/>
            <a:cs typeface="Arial" pitchFamily="34" charset="0"/>
          </a:endParaRPr>
        </a:p>
      </dgm:t>
    </dgm:pt>
    <dgm:pt modelId="{7057DC37-D877-4120-A13F-B084A029F230}" type="sibTrans" cxnId="{5003E96B-6E62-4665-AF84-D4FAC68631A4}">
      <dgm:prSet/>
      <dgm:spPr/>
      <dgm:t>
        <a:bodyPr/>
        <a:lstStyle/>
        <a:p>
          <a:endParaRPr lang="en-US" sz="2000" b="1">
            <a:latin typeface="+mj-lt"/>
            <a:cs typeface="Arial" pitchFamily="34" charset="0"/>
          </a:endParaRPr>
        </a:p>
      </dgm:t>
    </dgm:pt>
    <dgm:pt modelId="{2549574E-BF9B-45CD-905E-A9B35D744BA7}">
      <dgm:prSet phldrT="[Text]" custT="1"/>
      <dgm:spPr>
        <a:solidFill>
          <a:srgbClr val="92D050"/>
        </a:solidFill>
      </dgm:spPr>
      <dgm:t>
        <a:bodyPr/>
        <a:lstStyle/>
        <a:p>
          <a:r>
            <a:rPr lang="en-US" sz="2000" b="1" dirty="0">
              <a:latin typeface="+mj-lt"/>
              <a:cs typeface="Arial" pitchFamily="34" charset="0"/>
            </a:rPr>
            <a:t>Complete SOO Quality Review Tool</a:t>
          </a:r>
        </a:p>
      </dgm:t>
    </dgm:pt>
    <dgm:pt modelId="{66E2BC8A-6DF3-444E-AF4B-945F23FCDEA2}" type="parTrans" cxnId="{FA5CDEA7-9F52-435F-975B-8CD9689B1F50}">
      <dgm:prSet/>
      <dgm:spPr/>
      <dgm:t>
        <a:bodyPr/>
        <a:lstStyle/>
        <a:p>
          <a:endParaRPr lang="en-US">
            <a:latin typeface="+mj-lt"/>
          </a:endParaRPr>
        </a:p>
      </dgm:t>
    </dgm:pt>
    <dgm:pt modelId="{D7BFB320-6882-4696-9F57-167AB130608C}" type="sibTrans" cxnId="{FA5CDEA7-9F52-435F-975B-8CD9689B1F50}">
      <dgm:prSet/>
      <dgm:spPr/>
      <dgm:t>
        <a:bodyPr/>
        <a:lstStyle/>
        <a:p>
          <a:endParaRPr lang="en-US">
            <a:latin typeface="+mj-lt"/>
          </a:endParaRPr>
        </a:p>
      </dgm:t>
    </dgm:pt>
    <dgm:pt modelId="{505A8FBA-6CB6-4A77-B046-C96E19E4B0FE}" type="pres">
      <dgm:prSet presAssocID="{0A4D68B2-7E08-40AF-B038-B4EE73882D5C}" presName="linearFlow" presStyleCnt="0">
        <dgm:presLayoutVars>
          <dgm:resizeHandles val="exact"/>
        </dgm:presLayoutVars>
      </dgm:prSet>
      <dgm:spPr/>
    </dgm:pt>
    <dgm:pt modelId="{8D905FF6-EFCB-4FED-BAFE-10DA4780F000}" type="pres">
      <dgm:prSet presAssocID="{8C4D877A-F174-4CD3-915B-9D7C6565CB1A}" presName="node" presStyleLbl="node1" presStyleIdx="0" presStyleCnt="3">
        <dgm:presLayoutVars>
          <dgm:bulletEnabled val="1"/>
        </dgm:presLayoutVars>
      </dgm:prSet>
      <dgm:spPr/>
      <dgm:t>
        <a:bodyPr/>
        <a:lstStyle/>
        <a:p>
          <a:endParaRPr lang="en-US"/>
        </a:p>
      </dgm:t>
    </dgm:pt>
    <dgm:pt modelId="{1A2A410E-EEE3-4714-929F-B79273BE14C2}" type="pres">
      <dgm:prSet presAssocID="{6628F342-B324-43B1-B269-F97D38C1D18B}" presName="sibTrans" presStyleLbl="sibTrans2D1" presStyleIdx="0" presStyleCnt="2" custScaleX="215278"/>
      <dgm:spPr/>
      <dgm:t>
        <a:bodyPr/>
        <a:lstStyle/>
        <a:p>
          <a:endParaRPr lang="en-US"/>
        </a:p>
      </dgm:t>
    </dgm:pt>
    <dgm:pt modelId="{28B9BE78-47D0-469F-AE6D-12BF046DDF1A}" type="pres">
      <dgm:prSet presAssocID="{6628F342-B324-43B1-B269-F97D38C1D18B}" presName="connectorText" presStyleLbl="sibTrans2D1" presStyleIdx="0" presStyleCnt="2"/>
      <dgm:spPr/>
      <dgm:t>
        <a:bodyPr/>
        <a:lstStyle/>
        <a:p>
          <a:endParaRPr lang="en-US"/>
        </a:p>
      </dgm:t>
    </dgm:pt>
    <dgm:pt modelId="{FB2A37D7-48E5-4892-8DA2-5FA745922AB8}" type="pres">
      <dgm:prSet presAssocID="{2549574E-BF9B-45CD-905E-A9B35D744BA7}" presName="node" presStyleLbl="node1" presStyleIdx="1" presStyleCnt="3">
        <dgm:presLayoutVars>
          <dgm:bulletEnabled val="1"/>
        </dgm:presLayoutVars>
      </dgm:prSet>
      <dgm:spPr/>
      <dgm:t>
        <a:bodyPr/>
        <a:lstStyle/>
        <a:p>
          <a:endParaRPr lang="en-US"/>
        </a:p>
      </dgm:t>
    </dgm:pt>
    <dgm:pt modelId="{3D0DE858-7D8F-452F-B47F-BD73233C183F}" type="pres">
      <dgm:prSet presAssocID="{D7BFB320-6882-4696-9F57-167AB130608C}" presName="sibTrans" presStyleLbl="sibTrans2D1" presStyleIdx="1" presStyleCnt="2" custScaleX="193169" custLinFactNeighborX="0" custLinFactNeighborY="9086"/>
      <dgm:spPr/>
      <dgm:t>
        <a:bodyPr/>
        <a:lstStyle/>
        <a:p>
          <a:endParaRPr lang="en-US"/>
        </a:p>
      </dgm:t>
    </dgm:pt>
    <dgm:pt modelId="{B450DA98-78C4-49BD-9394-B1A77C5E6303}" type="pres">
      <dgm:prSet presAssocID="{D7BFB320-6882-4696-9F57-167AB130608C}" presName="connectorText" presStyleLbl="sibTrans2D1" presStyleIdx="1" presStyleCnt="2"/>
      <dgm:spPr/>
      <dgm:t>
        <a:bodyPr/>
        <a:lstStyle/>
        <a:p>
          <a:endParaRPr lang="en-US"/>
        </a:p>
      </dgm:t>
    </dgm:pt>
    <dgm:pt modelId="{CEBEA982-72E6-4F26-9BD7-CC1CD8F85D14}" type="pres">
      <dgm:prSet presAssocID="{A5AD5DAC-0811-43B4-9573-A60AD4BBC3DB}" presName="node" presStyleLbl="node1" presStyleIdx="2" presStyleCnt="3">
        <dgm:presLayoutVars>
          <dgm:bulletEnabled val="1"/>
        </dgm:presLayoutVars>
      </dgm:prSet>
      <dgm:spPr/>
      <dgm:t>
        <a:bodyPr/>
        <a:lstStyle/>
        <a:p>
          <a:endParaRPr lang="en-US"/>
        </a:p>
      </dgm:t>
    </dgm:pt>
  </dgm:ptLst>
  <dgm:cxnLst>
    <dgm:cxn modelId="{5003E96B-6E62-4665-AF84-D4FAC68631A4}" srcId="{0A4D68B2-7E08-40AF-B038-B4EE73882D5C}" destId="{A5AD5DAC-0811-43B4-9573-A60AD4BBC3DB}" srcOrd="2" destOrd="0" parTransId="{8D811E86-2788-432F-9148-E39C1FA6CD86}" sibTransId="{7057DC37-D877-4120-A13F-B084A029F230}"/>
    <dgm:cxn modelId="{EB4E44D4-E6AC-498C-A63B-14C9009B244B}" srcId="{0A4D68B2-7E08-40AF-B038-B4EE73882D5C}" destId="{8C4D877A-F174-4CD3-915B-9D7C6565CB1A}" srcOrd="0" destOrd="0" parTransId="{D33BFDE3-05E0-4644-B3D3-3945941F8C3E}" sibTransId="{6628F342-B324-43B1-B269-F97D38C1D18B}"/>
    <dgm:cxn modelId="{D307AA4E-6CF1-4039-B06A-425D88C02E9B}" type="presOf" srcId="{6628F342-B324-43B1-B269-F97D38C1D18B}" destId="{1A2A410E-EEE3-4714-929F-B79273BE14C2}" srcOrd="0" destOrd="0" presId="urn:microsoft.com/office/officeart/2005/8/layout/process2"/>
    <dgm:cxn modelId="{8C691D2B-95C9-4C83-9174-7E79E1E5C83E}" type="presOf" srcId="{D7BFB320-6882-4696-9F57-167AB130608C}" destId="{B450DA98-78C4-49BD-9394-B1A77C5E6303}" srcOrd="1" destOrd="0" presId="urn:microsoft.com/office/officeart/2005/8/layout/process2"/>
    <dgm:cxn modelId="{53223432-28BB-48E2-9DD3-B0B5292D17C6}" type="presOf" srcId="{0A4D68B2-7E08-40AF-B038-B4EE73882D5C}" destId="{505A8FBA-6CB6-4A77-B046-C96E19E4B0FE}" srcOrd="0" destOrd="0" presId="urn:microsoft.com/office/officeart/2005/8/layout/process2"/>
    <dgm:cxn modelId="{35ED65D6-6AC9-443A-9301-36A9BE26A5E2}" type="presOf" srcId="{8C4D877A-F174-4CD3-915B-9D7C6565CB1A}" destId="{8D905FF6-EFCB-4FED-BAFE-10DA4780F000}" srcOrd="0" destOrd="0" presId="urn:microsoft.com/office/officeart/2005/8/layout/process2"/>
    <dgm:cxn modelId="{FA5CDEA7-9F52-435F-975B-8CD9689B1F50}" srcId="{0A4D68B2-7E08-40AF-B038-B4EE73882D5C}" destId="{2549574E-BF9B-45CD-905E-A9B35D744BA7}" srcOrd="1" destOrd="0" parTransId="{66E2BC8A-6DF3-444E-AF4B-945F23FCDEA2}" sibTransId="{D7BFB320-6882-4696-9F57-167AB130608C}"/>
    <dgm:cxn modelId="{EDC4484E-B84F-4CB3-B323-A04CF8A27FBE}" type="presOf" srcId="{D7BFB320-6882-4696-9F57-167AB130608C}" destId="{3D0DE858-7D8F-452F-B47F-BD73233C183F}" srcOrd="0" destOrd="0" presId="urn:microsoft.com/office/officeart/2005/8/layout/process2"/>
    <dgm:cxn modelId="{DE53408C-9A4A-4919-A8FE-BD35BBCA2F5A}" type="presOf" srcId="{6628F342-B324-43B1-B269-F97D38C1D18B}" destId="{28B9BE78-47D0-469F-AE6D-12BF046DDF1A}" srcOrd="1" destOrd="0" presId="urn:microsoft.com/office/officeart/2005/8/layout/process2"/>
    <dgm:cxn modelId="{CC037378-4C05-4FE4-8416-08743A28CB6F}" type="presOf" srcId="{A5AD5DAC-0811-43B4-9573-A60AD4BBC3DB}" destId="{CEBEA982-72E6-4F26-9BD7-CC1CD8F85D14}" srcOrd="0" destOrd="0" presId="urn:microsoft.com/office/officeart/2005/8/layout/process2"/>
    <dgm:cxn modelId="{BD64C1C9-027C-459A-B5D3-EF1A35037E92}" type="presOf" srcId="{2549574E-BF9B-45CD-905E-A9B35D744BA7}" destId="{FB2A37D7-48E5-4892-8DA2-5FA745922AB8}" srcOrd="0" destOrd="0" presId="urn:microsoft.com/office/officeart/2005/8/layout/process2"/>
    <dgm:cxn modelId="{6AFF34C0-29A8-494B-8129-A5A595022624}" type="presParOf" srcId="{505A8FBA-6CB6-4A77-B046-C96E19E4B0FE}" destId="{8D905FF6-EFCB-4FED-BAFE-10DA4780F000}" srcOrd="0" destOrd="0" presId="urn:microsoft.com/office/officeart/2005/8/layout/process2"/>
    <dgm:cxn modelId="{1DC426EA-0F15-415C-A219-195127F69CF4}" type="presParOf" srcId="{505A8FBA-6CB6-4A77-B046-C96E19E4B0FE}" destId="{1A2A410E-EEE3-4714-929F-B79273BE14C2}" srcOrd="1" destOrd="0" presId="urn:microsoft.com/office/officeart/2005/8/layout/process2"/>
    <dgm:cxn modelId="{E498223C-7E44-4F30-AD8E-363021948D28}" type="presParOf" srcId="{1A2A410E-EEE3-4714-929F-B79273BE14C2}" destId="{28B9BE78-47D0-469F-AE6D-12BF046DDF1A}" srcOrd="0" destOrd="0" presId="urn:microsoft.com/office/officeart/2005/8/layout/process2"/>
    <dgm:cxn modelId="{93084E05-AD7B-432E-AD2F-E3CF76A85B36}" type="presParOf" srcId="{505A8FBA-6CB6-4A77-B046-C96E19E4B0FE}" destId="{FB2A37D7-48E5-4892-8DA2-5FA745922AB8}" srcOrd="2" destOrd="0" presId="urn:microsoft.com/office/officeart/2005/8/layout/process2"/>
    <dgm:cxn modelId="{7BD6538C-55BF-4E4A-A278-7750889F9A90}" type="presParOf" srcId="{505A8FBA-6CB6-4A77-B046-C96E19E4B0FE}" destId="{3D0DE858-7D8F-452F-B47F-BD73233C183F}" srcOrd="3" destOrd="0" presId="urn:microsoft.com/office/officeart/2005/8/layout/process2"/>
    <dgm:cxn modelId="{145B7988-C7E3-4F56-A2FE-9CE6D263DA98}" type="presParOf" srcId="{3D0DE858-7D8F-452F-B47F-BD73233C183F}" destId="{B450DA98-78C4-49BD-9394-B1A77C5E6303}" srcOrd="0" destOrd="0" presId="urn:microsoft.com/office/officeart/2005/8/layout/process2"/>
    <dgm:cxn modelId="{5F34A0AA-98AD-40EB-9102-914A6E69CB0E}" type="presParOf" srcId="{505A8FBA-6CB6-4A77-B046-C96E19E4B0FE}" destId="{CEBEA982-72E6-4F26-9BD7-CC1CD8F85D1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D13625-2143-49C5-A2FC-CAFA98E62694}"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53553D0E-2FD0-488A-8F45-A6B91E951D09}">
      <dgm:prSet phldrT="[Text]"/>
      <dgm:spPr/>
      <dgm:t>
        <a:bodyPr/>
        <a:lstStyle/>
        <a:p>
          <a:r>
            <a:rPr lang="en-US">
              <a:latin typeface="Calibri" panose="020F0502020204030204" pitchFamily="34" charset="0"/>
            </a:rPr>
            <a:t>Beginning of Year</a:t>
          </a:r>
        </a:p>
      </dgm:t>
    </dgm:pt>
    <dgm:pt modelId="{20572F02-B8C2-4646-96B9-F7890696DC22}" type="parTrans" cxnId="{9C5F5EBB-BDC3-456E-AC49-23B9846742CA}">
      <dgm:prSet/>
      <dgm:spPr/>
      <dgm:t>
        <a:bodyPr/>
        <a:lstStyle/>
        <a:p>
          <a:endParaRPr lang="en-US">
            <a:latin typeface="+mj-lt"/>
          </a:endParaRPr>
        </a:p>
      </dgm:t>
    </dgm:pt>
    <dgm:pt modelId="{FE40ABF4-512F-4680-9F6A-8660212A8FE1}" type="sibTrans" cxnId="{9C5F5EBB-BDC3-456E-AC49-23B9846742CA}">
      <dgm:prSet/>
      <dgm:spPr/>
      <dgm:t>
        <a:bodyPr/>
        <a:lstStyle/>
        <a:p>
          <a:endParaRPr lang="en-US">
            <a:latin typeface="+mj-lt"/>
          </a:endParaRPr>
        </a:p>
      </dgm:t>
    </dgm:pt>
    <dgm:pt modelId="{470DB8F8-F0AE-45A8-8672-FC7BC55325C6}">
      <dgm:prSet phldrT="[Text]" custT="1"/>
      <dgm:spPr/>
      <dgm:t>
        <a:bodyPr/>
        <a:lstStyle/>
        <a:p>
          <a:r>
            <a:rPr lang="en-US" sz="2000" dirty="0">
              <a:latin typeface="+mj-lt"/>
            </a:rPr>
            <a:t>Educator writes and submits a Professional Growth Goal.</a:t>
          </a:r>
        </a:p>
      </dgm:t>
    </dgm:pt>
    <dgm:pt modelId="{61D45BAD-089E-4775-8C81-2D30DCDB1996}" type="parTrans" cxnId="{6734C67E-B417-43F8-BC4B-C85CC43D32A8}">
      <dgm:prSet/>
      <dgm:spPr/>
      <dgm:t>
        <a:bodyPr/>
        <a:lstStyle/>
        <a:p>
          <a:endParaRPr lang="en-US">
            <a:latin typeface="+mj-lt"/>
          </a:endParaRPr>
        </a:p>
      </dgm:t>
    </dgm:pt>
    <dgm:pt modelId="{C413FBC4-79E2-483C-875C-13869014D8FF}" type="sibTrans" cxnId="{6734C67E-B417-43F8-BC4B-C85CC43D32A8}">
      <dgm:prSet/>
      <dgm:spPr/>
      <dgm:t>
        <a:bodyPr/>
        <a:lstStyle/>
        <a:p>
          <a:endParaRPr lang="en-US">
            <a:latin typeface="+mj-lt"/>
          </a:endParaRPr>
        </a:p>
      </dgm:t>
    </dgm:pt>
    <dgm:pt modelId="{4EA45820-8CFE-442D-A051-5E7DA715E238}">
      <dgm:prSet phldrT="[Text]"/>
      <dgm:spPr/>
      <dgm:t>
        <a:bodyPr/>
        <a:lstStyle/>
        <a:p>
          <a:r>
            <a:rPr lang="en-US">
              <a:latin typeface="Calibri" panose="020F0502020204030204" pitchFamily="34" charset="0"/>
            </a:rPr>
            <a:t>Middle of Year</a:t>
          </a:r>
        </a:p>
      </dgm:t>
    </dgm:pt>
    <dgm:pt modelId="{60B3A00C-2FB0-4B6B-ADE0-C3EE3BEFDA8D}" type="parTrans" cxnId="{5FA6097B-6A33-470A-BFC5-A3C3CF50A312}">
      <dgm:prSet/>
      <dgm:spPr/>
      <dgm:t>
        <a:bodyPr/>
        <a:lstStyle/>
        <a:p>
          <a:endParaRPr lang="en-US">
            <a:latin typeface="+mj-lt"/>
          </a:endParaRPr>
        </a:p>
      </dgm:t>
    </dgm:pt>
    <dgm:pt modelId="{13BC15EC-2179-400A-BEAC-D2A5622BD178}" type="sibTrans" cxnId="{5FA6097B-6A33-470A-BFC5-A3C3CF50A312}">
      <dgm:prSet/>
      <dgm:spPr/>
      <dgm:t>
        <a:bodyPr/>
        <a:lstStyle/>
        <a:p>
          <a:endParaRPr lang="en-US">
            <a:latin typeface="+mj-lt"/>
          </a:endParaRPr>
        </a:p>
      </dgm:t>
    </dgm:pt>
    <dgm:pt modelId="{5F4D1ACA-8C85-488A-AE44-543DB5D10CEA}">
      <dgm:prSet phldrT="[Text]" custT="1"/>
      <dgm:spPr/>
      <dgm:t>
        <a:bodyPr/>
        <a:lstStyle/>
        <a:p>
          <a:r>
            <a:rPr lang="en-US" sz="2000" dirty="0">
              <a:latin typeface="+mj-lt"/>
            </a:rPr>
            <a:t>If needed, the SP and evaluator may revise the Professional Growth Goal.</a:t>
          </a:r>
        </a:p>
      </dgm:t>
    </dgm:pt>
    <dgm:pt modelId="{FD3F403E-3238-4F7D-9E03-AF809126B57A}" type="parTrans" cxnId="{8E325436-4278-4B9A-B8BB-9E83D77AD632}">
      <dgm:prSet/>
      <dgm:spPr/>
      <dgm:t>
        <a:bodyPr/>
        <a:lstStyle/>
        <a:p>
          <a:endParaRPr lang="en-US">
            <a:latin typeface="+mj-lt"/>
          </a:endParaRPr>
        </a:p>
      </dgm:t>
    </dgm:pt>
    <dgm:pt modelId="{2DDFA06E-89D1-45AF-886D-59D853916BDC}" type="sibTrans" cxnId="{8E325436-4278-4B9A-B8BB-9E83D77AD632}">
      <dgm:prSet/>
      <dgm:spPr/>
      <dgm:t>
        <a:bodyPr/>
        <a:lstStyle/>
        <a:p>
          <a:endParaRPr lang="en-US">
            <a:latin typeface="+mj-lt"/>
          </a:endParaRPr>
        </a:p>
      </dgm:t>
    </dgm:pt>
    <dgm:pt modelId="{9ACBF5DB-0B26-4B83-AD91-EDA172F33168}">
      <dgm:prSet/>
      <dgm:spPr/>
      <dgm:t>
        <a:bodyPr/>
        <a:lstStyle/>
        <a:p>
          <a:r>
            <a:rPr lang="en-US">
              <a:latin typeface="Calibri" panose="020F0502020204030204" pitchFamily="34" charset="0"/>
            </a:rPr>
            <a:t>End of Year</a:t>
          </a:r>
        </a:p>
      </dgm:t>
    </dgm:pt>
    <dgm:pt modelId="{FF03C353-ED5F-4D43-A7F3-4F156F46DA42}" type="parTrans" cxnId="{15AD894A-C4A2-4A27-80CA-7308E3697D99}">
      <dgm:prSet/>
      <dgm:spPr/>
      <dgm:t>
        <a:bodyPr/>
        <a:lstStyle/>
        <a:p>
          <a:endParaRPr lang="en-US">
            <a:latin typeface="+mj-lt"/>
          </a:endParaRPr>
        </a:p>
      </dgm:t>
    </dgm:pt>
    <dgm:pt modelId="{643097CA-D0C8-4D43-AA20-48089F136686}" type="sibTrans" cxnId="{15AD894A-C4A2-4A27-80CA-7308E3697D99}">
      <dgm:prSet/>
      <dgm:spPr/>
      <dgm:t>
        <a:bodyPr/>
        <a:lstStyle/>
        <a:p>
          <a:endParaRPr lang="en-US">
            <a:latin typeface="+mj-lt"/>
          </a:endParaRPr>
        </a:p>
      </dgm:t>
    </dgm:pt>
    <dgm:pt modelId="{E54B547C-7BFD-403C-B686-A9B32F1B0CDF}">
      <dgm:prSet custT="1"/>
      <dgm:spPr/>
      <dgm:t>
        <a:bodyPr/>
        <a:lstStyle/>
        <a:p>
          <a:r>
            <a:rPr lang="en-US" sz="2000" dirty="0">
              <a:latin typeface="+mj-lt"/>
            </a:rPr>
            <a:t>The evaluator scores the Professional Growth Goal using PR7 of the Professional Responsibilities rubric. </a:t>
          </a:r>
        </a:p>
      </dgm:t>
    </dgm:pt>
    <dgm:pt modelId="{2BDC2373-ECE8-4706-9289-35E8DE262810}" type="parTrans" cxnId="{02EC402B-4D59-43F3-9256-8186ACBB1C5A}">
      <dgm:prSet/>
      <dgm:spPr/>
      <dgm:t>
        <a:bodyPr/>
        <a:lstStyle/>
        <a:p>
          <a:endParaRPr lang="en-US">
            <a:latin typeface="+mj-lt"/>
          </a:endParaRPr>
        </a:p>
      </dgm:t>
    </dgm:pt>
    <dgm:pt modelId="{6082E7AD-1A9F-455C-BB5B-43CB484EC62A}" type="sibTrans" cxnId="{02EC402B-4D59-43F3-9256-8186ACBB1C5A}">
      <dgm:prSet/>
      <dgm:spPr/>
      <dgm:t>
        <a:bodyPr/>
        <a:lstStyle/>
        <a:p>
          <a:endParaRPr lang="en-US">
            <a:latin typeface="+mj-lt"/>
          </a:endParaRPr>
        </a:p>
      </dgm:t>
    </dgm:pt>
    <dgm:pt modelId="{F045C99C-86AE-4FEB-9523-4159A8DECFC9}">
      <dgm:prSet custT="1"/>
      <dgm:spPr/>
      <dgm:t>
        <a:bodyPr/>
        <a:lstStyle/>
        <a:p>
          <a:r>
            <a:rPr lang="en-US" sz="2000" dirty="0">
              <a:latin typeface="+mj-lt"/>
            </a:rPr>
            <a:t>The SP and evaluator review summative feedback on the Professional Growth Goal.</a:t>
          </a:r>
        </a:p>
      </dgm:t>
    </dgm:pt>
    <dgm:pt modelId="{154E5050-7752-4F17-B8D3-3C07CC6E1AA2}" type="parTrans" cxnId="{CCEAACD1-ED94-4F45-9320-0CDC26D77C27}">
      <dgm:prSet/>
      <dgm:spPr/>
      <dgm:t>
        <a:bodyPr/>
        <a:lstStyle/>
        <a:p>
          <a:endParaRPr lang="en-US">
            <a:latin typeface="+mj-lt"/>
          </a:endParaRPr>
        </a:p>
      </dgm:t>
    </dgm:pt>
    <dgm:pt modelId="{BA4042C1-E96C-4335-AC99-B82C40A1E9C0}" type="sibTrans" cxnId="{CCEAACD1-ED94-4F45-9320-0CDC26D77C27}">
      <dgm:prSet/>
      <dgm:spPr/>
      <dgm:t>
        <a:bodyPr/>
        <a:lstStyle/>
        <a:p>
          <a:endParaRPr lang="en-US">
            <a:latin typeface="+mj-lt"/>
          </a:endParaRPr>
        </a:p>
      </dgm:t>
    </dgm:pt>
    <dgm:pt modelId="{8621F32E-D748-4444-9435-5E6DD0E7A907}">
      <dgm:prSet phldrT="[Text]" custT="1"/>
      <dgm:spPr/>
      <dgm:t>
        <a:bodyPr/>
        <a:lstStyle/>
        <a:p>
          <a:r>
            <a:rPr lang="en-US" sz="2000" dirty="0">
              <a:latin typeface="+mj-lt"/>
            </a:rPr>
            <a:t>The evaluator reviews the Professional Growth Goal and either approves the goal or provides feedback on how to improve the goal.</a:t>
          </a:r>
        </a:p>
      </dgm:t>
    </dgm:pt>
    <dgm:pt modelId="{360301DB-4A14-4AE3-9A73-235D0ECAE7F2}" type="parTrans" cxnId="{C4520D12-4B78-40A3-9E61-EF780937B7E2}">
      <dgm:prSet/>
      <dgm:spPr/>
      <dgm:t>
        <a:bodyPr/>
        <a:lstStyle/>
        <a:p>
          <a:endParaRPr lang="en-US"/>
        </a:p>
      </dgm:t>
    </dgm:pt>
    <dgm:pt modelId="{6535B0B8-37E1-4BF9-8079-B7884778E6D1}" type="sibTrans" cxnId="{C4520D12-4B78-40A3-9E61-EF780937B7E2}">
      <dgm:prSet/>
      <dgm:spPr/>
      <dgm:t>
        <a:bodyPr/>
        <a:lstStyle/>
        <a:p>
          <a:endParaRPr lang="en-US"/>
        </a:p>
      </dgm:t>
    </dgm:pt>
    <dgm:pt modelId="{29BCA667-94B9-4284-B988-20E025C21F1A}" type="pres">
      <dgm:prSet presAssocID="{59D13625-2143-49C5-A2FC-CAFA98E62694}" presName="Name0" presStyleCnt="0">
        <dgm:presLayoutVars>
          <dgm:dir/>
          <dgm:animLvl val="lvl"/>
          <dgm:resizeHandles/>
        </dgm:presLayoutVars>
      </dgm:prSet>
      <dgm:spPr/>
      <dgm:t>
        <a:bodyPr/>
        <a:lstStyle/>
        <a:p>
          <a:endParaRPr lang="en-US"/>
        </a:p>
      </dgm:t>
    </dgm:pt>
    <dgm:pt modelId="{F6615B6F-C2C7-4941-990C-519D6EFC41E6}" type="pres">
      <dgm:prSet presAssocID="{53553D0E-2FD0-488A-8F45-A6B91E951D09}" presName="linNode" presStyleCnt="0"/>
      <dgm:spPr/>
    </dgm:pt>
    <dgm:pt modelId="{1A45549B-DAFB-46E1-B2B7-F49D7E8E869B}" type="pres">
      <dgm:prSet presAssocID="{53553D0E-2FD0-488A-8F45-A6B91E951D09}" presName="parentShp" presStyleLbl="node1" presStyleIdx="0" presStyleCnt="3" custScaleX="65179">
        <dgm:presLayoutVars>
          <dgm:bulletEnabled val="1"/>
        </dgm:presLayoutVars>
      </dgm:prSet>
      <dgm:spPr/>
      <dgm:t>
        <a:bodyPr/>
        <a:lstStyle/>
        <a:p>
          <a:endParaRPr lang="en-US"/>
        </a:p>
      </dgm:t>
    </dgm:pt>
    <dgm:pt modelId="{CE42DC11-9F99-4FF2-AF2C-362EC13B7AA9}" type="pres">
      <dgm:prSet presAssocID="{53553D0E-2FD0-488A-8F45-A6B91E951D09}" presName="childShp" presStyleLbl="bgAccFollowNode1" presStyleIdx="0" presStyleCnt="3" custScaleX="126190">
        <dgm:presLayoutVars>
          <dgm:bulletEnabled val="1"/>
        </dgm:presLayoutVars>
      </dgm:prSet>
      <dgm:spPr>
        <a:prstGeom prst="roundRect">
          <a:avLst/>
        </a:prstGeom>
      </dgm:spPr>
      <dgm:t>
        <a:bodyPr/>
        <a:lstStyle/>
        <a:p>
          <a:endParaRPr lang="en-US"/>
        </a:p>
      </dgm:t>
    </dgm:pt>
    <dgm:pt modelId="{6F6179BE-6E1F-4B32-830F-D34ECDA85462}" type="pres">
      <dgm:prSet presAssocID="{FE40ABF4-512F-4680-9F6A-8660212A8FE1}" presName="spacing" presStyleCnt="0"/>
      <dgm:spPr/>
    </dgm:pt>
    <dgm:pt modelId="{CB7FA6AA-511A-44D9-AEA7-AC1C237E2274}" type="pres">
      <dgm:prSet presAssocID="{4EA45820-8CFE-442D-A051-5E7DA715E238}" presName="linNode" presStyleCnt="0"/>
      <dgm:spPr/>
    </dgm:pt>
    <dgm:pt modelId="{1DAAB4A5-2564-4E22-BBFE-66EE71FB748E}" type="pres">
      <dgm:prSet presAssocID="{4EA45820-8CFE-442D-A051-5E7DA715E238}" presName="parentShp" presStyleLbl="node1" presStyleIdx="1" presStyleCnt="3" custScaleX="65179">
        <dgm:presLayoutVars>
          <dgm:bulletEnabled val="1"/>
        </dgm:presLayoutVars>
      </dgm:prSet>
      <dgm:spPr/>
      <dgm:t>
        <a:bodyPr/>
        <a:lstStyle/>
        <a:p>
          <a:endParaRPr lang="en-US"/>
        </a:p>
      </dgm:t>
    </dgm:pt>
    <dgm:pt modelId="{D85A099C-54CF-4E82-BD36-72803D96954C}" type="pres">
      <dgm:prSet presAssocID="{4EA45820-8CFE-442D-A051-5E7DA715E238}" presName="childShp" presStyleLbl="bgAccFollowNode1" presStyleIdx="1" presStyleCnt="3" custScaleX="126190">
        <dgm:presLayoutVars>
          <dgm:bulletEnabled val="1"/>
        </dgm:presLayoutVars>
      </dgm:prSet>
      <dgm:spPr>
        <a:prstGeom prst="roundRect">
          <a:avLst/>
        </a:prstGeom>
      </dgm:spPr>
      <dgm:t>
        <a:bodyPr/>
        <a:lstStyle/>
        <a:p>
          <a:endParaRPr lang="en-US"/>
        </a:p>
      </dgm:t>
    </dgm:pt>
    <dgm:pt modelId="{F9751D2A-EB24-4451-B779-2B673055A681}" type="pres">
      <dgm:prSet presAssocID="{13BC15EC-2179-400A-BEAC-D2A5622BD178}" presName="spacing" presStyleCnt="0"/>
      <dgm:spPr/>
    </dgm:pt>
    <dgm:pt modelId="{14BCA44E-F383-42A9-B857-0C25AA6BDB67}" type="pres">
      <dgm:prSet presAssocID="{9ACBF5DB-0B26-4B83-AD91-EDA172F33168}" presName="linNode" presStyleCnt="0"/>
      <dgm:spPr/>
    </dgm:pt>
    <dgm:pt modelId="{76E39964-3DF2-4D18-956B-A676FE36A4D4}" type="pres">
      <dgm:prSet presAssocID="{9ACBF5DB-0B26-4B83-AD91-EDA172F33168}" presName="parentShp" presStyleLbl="node1" presStyleIdx="2" presStyleCnt="3" custScaleX="65179">
        <dgm:presLayoutVars>
          <dgm:bulletEnabled val="1"/>
        </dgm:presLayoutVars>
      </dgm:prSet>
      <dgm:spPr/>
      <dgm:t>
        <a:bodyPr/>
        <a:lstStyle/>
        <a:p>
          <a:endParaRPr lang="en-US"/>
        </a:p>
      </dgm:t>
    </dgm:pt>
    <dgm:pt modelId="{3C82D8D9-C473-46D2-911E-5E32A369DC90}" type="pres">
      <dgm:prSet presAssocID="{9ACBF5DB-0B26-4B83-AD91-EDA172F33168}" presName="childShp" presStyleLbl="bgAccFollowNode1" presStyleIdx="2" presStyleCnt="3" custScaleX="126190">
        <dgm:presLayoutVars>
          <dgm:bulletEnabled val="1"/>
        </dgm:presLayoutVars>
      </dgm:prSet>
      <dgm:spPr>
        <a:prstGeom prst="roundRect">
          <a:avLst/>
        </a:prstGeom>
      </dgm:spPr>
      <dgm:t>
        <a:bodyPr/>
        <a:lstStyle/>
        <a:p>
          <a:endParaRPr lang="en-US"/>
        </a:p>
      </dgm:t>
    </dgm:pt>
  </dgm:ptLst>
  <dgm:cxnLst>
    <dgm:cxn modelId="{87EC3DAD-42BC-4790-938C-1A8DBBD6EEE1}" type="presOf" srcId="{9ACBF5DB-0B26-4B83-AD91-EDA172F33168}" destId="{76E39964-3DF2-4D18-956B-A676FE36A4D4}" srcOrd="0" destOrd="0" presId="urn:microsoft.com/office/officeart/2005/8/layout/vList6"/>
    <dgm:cxn modelId="{B49FA18A-30AC-4BEC-84F9-9016FE4C8617}" type="presOf" srcId="{4EA45820-8CFE-442D-A051-5E7DA715E238}" destId="{1DAAB4A5-2564-4E22-BBFE-66EE71FB748E}" srcOrd="0" destOrd="0" presId="urn:microsoft.com/office/officeart/2005/8/layout/vList6"/>
    <dgm:cxn modelId="{5FA6097B-6A33-470A-BFC5-A3C3CF50A312}" srcId="{59D13625-2143-49C5-A2FC-CAFA98E62694}" destId="{4EA45820-8CFE-442D-A051-5E7DA715E238}" srcOrd="1" destOrd="0" parTransId="{60B3A00C-2FB0-4B6B-ADE0-C3EE3BEFDA8D}" sibTransId="{13BC15EC-2179-400A-BEAC-D2A5622BD178}"/>
    <dgm:cxn modelId="{291D0DD2-9CE4-4B44-9600-D571D9FA7BA5}" type="presOf" srcId="{E54B547C-7BFD-403C-B686-A9B32F1B0CDF}" destId="{3C82D8D9-C473-46D2-911E-5E32A369DC90}" srcOrd="0" destOrd="0" presId="urn:microsoft.com/office/officeart/2005/8/layout/vList6"/>
    <dgm:cxn modelId="{6734C67E-B417-43F8-BC4B-C85CC43D32A8}" srcId="{53553D0E-2FD0-488A-8F45-A6B91E951D09}" destId="{470DB8F8-F0AE-45A8-8672-FC7BC55325C6}" srcOrd="0" destOrd="0" parTransId="{61D45BAD-089E-4775-8C81-2D30DCDB1996}" sibTransId="{C413FBC4-79E2-483C-875C-13869014D8FF}"/>
    <dgm:cxn modelId="{15AD894A-C4A2-4A27-80CA-7308E3697D99}" srcId="{59D13625-2143-49C5-A2FC-CAFA98E62694}" destId="{9ACBF5DB-0B26-4B83-AD91-EDA172F33168}" srcOrd="2" destOrd="0" parTransId="{FF03C353-ED5F-4D43-A7F3-4F156F46DA42}" sibTransId="{643097CA-D0C8-4D43-AA20-48089F136686}"/>
    <dgm:cxn modelId="{8E325436-4278-4B9A-B8BB-9E83D77AD632}" srcId="{4EA45820-8CFE-442D-A051-5E7DA715E238}" destId="{5F4D1ACA-8C85-488A-AE44-543DB5D10CEA}" srcOrd="0" destOrd="0" parTransId="{FD3F403E-3238-4F7D-9E03-AF809126B57A}" sibTransId="{2DDFA06E-89D1-45AF-886D-59D853916BDC}"/>
    <dgm:cxn modelId="{603AB9C9-8CFA-4F44-B8CA-7250CFD359C5}" type="presOf" srcId="{59D13625-2143-49C5-A2FC-CAFA98E62694}" destId="{29BCA667-94B9-4284-B988-20E025C21F1A}" srcOrd="0" destOrd="0" presId="urn:microsoft.com/office/officeart/2005/8/layout/vList6"/>
    <dgm:cxn modelId="{02EC402B-4D59-43F3-9256-8186ACBB1C5A}" srcId="{9ACBF5DB-0B26-4B83-AD91-EDA172F33168}" destId="{E54B547C-7BFD-403C-B686-A9B32F1B0CDF}" srcOrd="0" destOrd="0" parTransId="{2BDC2373-ECE8-4706-9289-35E8DE262810}" sibTransId="{6082E7AD-1A9F-455C-BB5B-43CB484EC62A}"/>
    <dgm:cxn modelId="{CCEAACD1-ED94-4F45-9320-0CDC26D77C27}" srcId="{9ACBF5DB-0B26-4B83-AD91-EDA172F33168}" destId="{F045C99C-86AE-4FEB-9523-4159A8DECFC9}" srcOrd="1" destOrd="0" parTransId="{154E5050-7752-4F17-B8D3-3C07CC6E1AA2}" sibTransId="{BA4042C1-E96C-4335-AC99-B82C40A1E9C0}"/>
    <dgm:cxn modelId="{0772D35F-0D72-45CF-B61A-EBC8C25C9291}" type="presOf" srcId="{5F4D1ACA-8C85-488A-AE44-543DB5D10CEA}" destId="{D85A099C-54CF-4E82-BD36-72803D96954C}" srcOrd="0" destOrd="0" presId="urn:microsoft.com/office/officeart/2005/8/layout/vList6"/>
    <dgm:cxn modelId="{A606B66D-8136-476C-B18A-D6C28AFBB21B}" type="presOf" srcId="{53553D0E-2FD0-488A-8F45-A6B91E951D09}" destId="{1A45549B-DAFB-46E1-B2B7-F49D7E8E869B}" srcOrd="0" destOrd="0" presId="urn:microsoft.com/office/officeart/2005/8/layout/vList6"/>
    <dgm:cxn modelId="{853C3510-0551-45CA-8E9C-DD0DAC88782D}" type="presOf" srcId="{8621F32E-D748-4444-9435-5E6DD0E7A907}" destId="{CE42DC11-9F99-4FF2-AF2C-362EC13B7AA9}" srcOrd="0" destOrd="1" presId="urn:microsoft.com/office/officeart/2005/8/layout/vList6"/>
    <dgm:cxn modelId="{1370909A-D5B7-4CCA-8C64-7BE414DCEEF8}" type="presOf" srcId="{470DB8F8-F0AE-45A8-8672-FC7BC55325C6}" destId="{CE42DC11-9F99-4FF2-AF2C-362EC13B7AA9}" srcOrd="0" destOrd="0" presId="urn:microsoft.com/office/officeart/2005/8/layout/vList6"/>
    <dgm:cxn modelId="{9C5F5EBB-BDC3-456E-AC49-23B9846742CA}" srcId="{59D13625-2143-49C5-A2FC-CAFA98E62694}" destId="{53553D0E-2FD0-488A-8F45-A6B91E951D09}" srcOrd="0" destOrd="0" parTransId="{20572F02-B8C2-4646-96B9-F7890696DC22}" sibTransId="{FE40ABF4-512F-4680-9F6A-8660212A8FE1}"/>
    <dgm:cxn modelId="{D63BDE41-340C-4547-BF6A-2C86C032C78D}" type="presOf" srcId="{F045C99C-86AE-4FEB-9523-4159A8DECFC9}" destId="{3C82D8D9-C473-46D2-911E-5E32A369DC90}" srcOrd="0" destOrd="1" presId="urn:microsoft.com/office/officeart/2005/8/layout/vList6"/>
    <dgm:cxn modelId="{C4520D12-4B78-40A3-9E61-EF780937B7E2}" srcId="{53553D0E-2FD0-488A-8F45-A6B91E951D09}" destId="{8621F32E-D748-4444-9435-5E6DD0E7A907}" srcOrd="1" destOrd="0" parTransId="{360301DB-4A14-4AE3-9A73-235D0ECAE7F2}" sibTransId="{6535B0B8-37E1-4BF9-8079-B7884778E6D1}"/>
    <dgm:cxn modelId="{94FAF9BD-2783-4F69-ADF8-CE1599D539F0}" type="presParOf" srcId="{29BCA667-94B9-4284-B988-20E025C21F1A}" destId="{F6615B6F-C2C7-4941-990C-519D6EFC41E6}" srcOrd="0" destOrd="0" presId="urn:microsoft.com/office/officeart/2005/8/layout/vList6"/>
    <dgm:cxn modelId="{76B71481-8874-425F-959E-97548C12EFD2}" type="presParOf" srcId="{F6615B6F-C2C7-4941-990C-519D6EFC41E6}" destId="{1A45549B-DAFB-46E1-B2B7-F49D7E8E869B}" srcOrd="0" destOrd="0" presId="urn:microsoft.com/office/officeart/2005/8/layout/vList6"/>
    <dgm:cxn modelId="{A90D83CA-8FC5-4434-B795-C7ECC97A4AC6}" type="presParOf" srcId="{F6615B6F-C2C7-4941-990C-519D6EFC41E6}" destId="{CE42DC11-9F99-4FF2-AF2C-362EC13B7AA9}" srcOrd="1" destOrd="0" presId="urn:microsoft.com/office/officeart/2005/8/layout/vList6"/>
    <dgm:cxn modelId="{BEB8C12C-EB50-4020-9834-E3F2AE7E1287}" type="presParOf" srcId="{29BCA667-94B9-4284-B988-20E025C21F1A}" destId="{6F6179BE-6E1F-4B32-830F-D34ECDA85462}" srcOrd="1" destOrd="0" presId="urn:microsoft.com/office/officeart/2005/8/layout/vList6"/>
    <dgm:cxn modelId="{B7290458-9D52-4927-9651-D62AA5DB4D8F}" type="presParOf" srcId="{29BCA667-94B9-4284-B988-20E025C21F1A}" destId="{CB7FA6AA-511A-44D9-AEA7-AC1C237E2274}" srcOrd="2" destOrd="0" presId="urn:microsoft.com/office/officeart/2005/8/layout/vList6"/>
    <dgm:cxn modelId="{99BB3B39-379F-4D61-8685-06F66693965D}" type="presParOf" srcId="{CB7FA6AA-511A-44D9-AEA7-AC1C237E2274}" destId="{1DAAB4A5-2564-4E22-BBFE-66EE71FB748E}" srcOrd="0" destOrd="0" presId="urn:microsoft.com/office/officeart/2005/8/layout/vList6"/>
    <dgm:cxn modelId="{FF4317CC-094C-418D-A28F-4F26C6F7E9F4}" type="presParOf" srcId="{CB7FA6AA-511A-44D9-AEA7-AC1C237E2274}" destId="{D85A099C-54CF-4E82-BD36-72803D96954C}" srcOrd="1" destOrd="0" presId="urn:microsoft.com/office/officeart/2005/8/layout/vList6"/>
    <dgm:cxn modelId="{41460849-62F8-4677-9B9F-DB9E76FFD969}" type="presParOf" srcId="{29BCA667-94B9-4284-B988-20E025C21F1A}" destId="{F9751D2A-EB24-4451-B779-2B673055A681}" srcOrd="3" destOrd="0" presId="urn:microsoft.com/office/officeart/2005/8/layout/vList6"/>
    <dgm:cxn modelId="{EF3E4000-75FA-49C8-88B5-2026D20A5F07}" type="presParOf" srcId="{29BCA667-94B9-4284-B988-20E025C21F1A}" destId="{14BCA44E-F383-42A9-B857-0C25AA6BDB67}" srcOrd="4" destOrd="0" presId="urn:microsoft.com/office/officeart/2005/8/layout/vList6"/>
    <dgm:cxn modelId="{D89B216B-FD75-40AC-98FD-438DF20A3F44}" type="presParOf" srcId="{14BCA44E-F383-42A9-B857-0C25AA6BDB67}" destId="{76E39964-3DF2-4D18-956B-A676FE36A4D4}" srcOrd="0" destOrd="0" presId="urn:microsoft.com/office/officeart/2005/8/layout/vList6"/>
    <dgm:cxn modelId="{8F23E2CE-EA33-4FC5-8B06-842734E1BC66}" type="presParOf" srcId="{14BCA44E-F383-42A9-B857-0C25AA6BDB67}" destId="{3C82D8D9-C473-46D2-911E-5E32A369DC90}" srcOrd="1" destOrd="0" presId="urn:microsoft.com/office/officeart/2005/8/layout/vList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B0A4F3-5706-4A17-866C-A63882C16838}" type="doc">
      <dgm:prSet loTypeId="urn:microsoft.com/office/officeart/2005/8/layout/hProcess11" loCatId="process" qsTypeId="urn:microsoft.com/office/officeart/2005/8/quickstyle/simple1" qsCatId="simple" csTypeId="urn:microsoft.com/office/officeart/2005/8/colors/accent1_2" csCatId="accent1" phldr="1"/>
      <dgm:spPr/>
    </dgm:pt>
    <dgm:pt modelId="{DFC1DAAD-CFB3-4FB7-8F6C-FDEC3F6A6838}">
      <dgm:prSet phldrT="[Text]"/>
      <dgm:spPr/>
      <dgm:t>
        <a:bodyPr/>
        <a:lstStyle/>
        <a:p>
          <a:pPr algn="l"/>
          <a:r>
            <a:rPr lang="en-US">
              <a:latin typeface="+mj-lt"/>
            </a:rPr>
            <a:t>Beginning of Year</a:t>
          </a:r>
        </a:p>
      </dgm:t>
    </dgm:pt>
    <dgm:pt modelId="{C52064FA-E0EA-4785-AB0A-BBBE4D0135A2}" type="parTrans" cxnId="{BBFBE612-FC26-481C-B1DC-68BA41C8DE2E}">
      <dgm:prSet/>
      <dgm:spPr/>
      <dgm:t>
        <a:bodyPr/>
        <a:lstStyle/>
        <a:p>
          <a:endParaRPr lang="en-US"/>
        </a:p>
      </dgm:t>
    </dgm:pt>
    <dgm:pt modelId="{0220DE02-8D0A-4257-A5A8-A3541FA34D21}" type="sibTrans" cxnId="{BBFBE612-FC26-481C-B1DC-68BA41C8DE2E}">
      <dgm:prSet/>
      <dgm:spPr/>
      <dgm:t>
        <a:bodyPr/>
        <a:lstStyle/>
        <a:p>
          <a:endParaRPr lang="en-US"/>
        </a:p>
      </dgm:t>
    </dgm:pt>
    <dgm:pt modelId="{DC1B4D3B-DC04-45FD-9650-6C861719604F}">
      <dgm:prSet phldrT="[Text]"/>
      <dgm:spPr/>
      <dgm:t>
        <a:bodyPr/>
        <a:lstStyle/>
        <a:p>
          <a:r>
            <a:rPr lang="en-US">
              <a:latin typeface="+mj-lt"/>
            </a:rPr>
            <a:t>Middle of Year</a:t>
          </a:r>
        </a:p>
      </dgm:t>
    </dgm:pt>
    <dgm:pt modelId="{AE8D0F9D-C185-4CD4-BCE8-D6C0FD18E210}" type="parTrans" cxnId="{A0384A33-6CE5-4806-A3D4-8DC9C64F648C}">
      <dgm:prSet/>
      <dgm:spPr/>
      <dgm:t>
        <a:bodyPr/>
        <a:lstStyle/>
        <a:p>
          <a:endParaRPr lang="en-US"/>
        </a:p>
      </dgm:t>
    </dgm:pt>
    <dgm:pt modelId="{862E958E-244B-4AA0-917D-3EA1FCE25A7A}" type="sibTrans" cxnId="{A0384A33-6CE5-4806-A3D4-8DC9C64F648C}">
      <dgm:prSet/>
      <dgm:spPr/>
      <dgm:t>
        <a:bodyPr/>
        <a:lstStyle/>
        <a:p>
          <a:endParaRPr lang="en-US"/>
        </a:p>
      </dgm:t>
    </dgm:pt>
    <dgm:pt modelId="{53D4C80A-91DB-4563-A89F-EEE60E017018}">
      <dgm:prSet phldrT="[Text]"/>
      <dgm:spPr/>
      <dgm:t>
        <a:bodyPr/>
        <a:lstStyle/>
        <a:p>
          <a:r>
            <a:rPr lang="en-US">
              <a:latin typeface="+mj-lt"/>
            </a:rPr>
            <a:t>End of Year</a:t>
          </a:r>
        </a:p>
      </dgm:t>
    </dgm:pt>
    <dgm:pt modelId="{F958B99D-A46E-4E7B-B2C6-E454C46172F7}" type="parTrans" cxnId="{E9E9AFBA-9483-4719-91AC-48EE35D1454E}">
      <dgm:prSet/>
      <dgm:spPr/>
      <dgm:t>
        <a:bodyPr/>
        <a:lstStyle/>
        <a:p>
          <a:endParaRPr lang="en-US"/>
        </a:p>
      </dgm:t>
    </dgm:pt>
    <dgm:pt modelId="{B36A3C67-41C2-4440-B54E-7CB9D20EF249}" type="sibTrans" cxnId="{E9E9AFBA-9483-4719-91AC-48EE35D1454E}">
      <dgm:prSet/>
      <dgm:spPr/>
      <dgm:t>
        <a:bodyPr/>
        <a:lstStyle/>
        <a:p>
          <a:endParaRPr lang="en-US"/>
        </a:p>
      </dgm:t>
    </dgm:pt>
    <dgm:pt modelId="{F124360E-BDA3-4139-848A-5CBDC1DE32E6}">
      <dgm:prSet/>
      <dgm:spPr/>
      <dgm:t>
        <a:bodyPr/>
        <a:lstStyle/>
        <a:p>
          <a:r>
            <a:rPr lang="en-US">
              <a:latin typeface="+mj-lt"/>
            </a:rPr>
            <a:t>Before School Starts</a:t>
          </a:r>
        </a:p>
      </dgm:t>
    </dgm:pt>
    <dgm:pt modelId="{19B3C6BB-11F2-417C-B1E7-E263AC6712F1}" type="parTrans" cxnId="{AD430369-E854-4ED2-8A3C-15E75E81F12C}">
      <dgm:prSet/>
      <dgm:spPr/>
      <dgm:t>
        <a:bodyPr/>
        <a:lstStyle/>
        <a:p>
          <a:endParaRPr lang="en-US"/>
        </a:p>
      </dgm:t>
    </dgm:pt>
    <dgm:pt modelId="{7F546D87-7DC4-414F-89F7-43C94F802511}" type="sibTrans" cxnId="{AD430369-E854-4ED2-8A3C-15E75E81F12C}">
      <dgm:prSet/>
      <dgm:spPr/>
      <dgm:t>
        <a:bodyPr/>
        <a:lstStyle/>
        <a:p>
          <a:endParaRPr lang="en-US"/>
        </a:p>
      </dgm:t>
    </dgm:pt>
    <dgm:pt modelId="{674B1D4C-CA8E-4DC4-8AF5-D5A33BD1B345}" type="pres">
      <dgm:prSet presAssocID="{BEB0A4F3-5706-4A17-866C-A63882C16838}" presName="Name0" presStyleCnt="0">
        <dgm:presLayoutVars>
          <dgm:dir/>
          <dgm:resizeHandles val="exact"/>
        </dgm:presLayoutVars>
      </dgm:prSet>
      <dgm:spPr/>
    </dgm:pt>
    <dgm:pt modelId="{846C10A9-F3E4-439F-907B-2E635BB5E606}" type="pres">
      <dgm:prSet presAssocID="{BEB0A4F3-5706-4A17-866C-A63882C16838}" presName="arrow" presStyleLbl="bgShp" presStyleIdx="0" presStyleCnt="1"/>
      <dgm:spPr>
        <a:solidFill>
          <a:schemeClr val="accent1"/>
        </a:solidFill>
      </dgm:spPr>
    </dgm:pt>
    <dgm:pt modelId="{D0ACBE89-E318-4609-8B86-D28879EA5C97}" type="pres">
      <dgm:prSet presAssocID="{BEB0A4F3-5706-4A17-866C-A63882C16838}" presName="points" presStyleCnt="0"/>
      <dgm:spPr/>
    </dgm:pt>
    <dgm:pt modelId="{555AECCB-069E-49E6-8928-B34B8AB81CF8}" type="pres">
      <dgm:prSet presAssocID="{F124360E-BDA3-4139-848A-5CBDC1DE32E6}" presName="compositeA" presStyleCnt="0"/>
      <dgm:spPr/>
    </dgm:pt>
    <dgm:pt modelId="{66B2B713-27B4-480F-AC6B-3DFF6A0E3EB9}" type="pres">
      <dgm:prSet presAssocID="{F124360E-BDA3-4139-848A-5CBDC1DE32E6}" presName="textA" presStyleLbl="revTx" presStyleIdx="0" presStyleCnt="4">
        <dgm:presLayoutVars>
          <dgm:bulletEnabled val="1"/>
        </dgm:presLayoutVars>
      </dgm:prSet>
      <dgm:spPr/>
      <dgm:t>
        <a:bodyPr/>
        <a:lstStyle/>
        <a:p>
          <a:endParaRPr lang="en-US"/>
        </a:p>
      </dgm:t>
    </dgm:pt>
    <dgm:pt modelId="{54B6D0A3-A644-4B2F-A4F8-CBA8F568D290}" type="pres">
      <dgm:prSet presAssocID="{F124360E-BDA3-4139-848A-5CBDC1DE32E6}" presName="circleA" presStyleLbl="node1" presStyleIdx="0" presStyleCnt="4"/>
      <dgm:spPr/>
    </dgm:pt>
    <dgm:pt modelId="{A496E955-6478-422F-AC02-EB78F3EB08EA}" type="pres">
      <dgm:prSet presAssocID="{F124360E-BDA3-4139-848A-5CBDC1DE32E6}" presName="spaceA" presStyleCnt="0"/>
      <dgm:spPr/>
    </dgm:pt>
    <dgm:pt modelId="{000BA65F-7F52-491F-A314-66818FF2AC36}" type="pres">
      <dgm:prSet presAssocID="{7F546D87-7DC4-414F-89F7-43C94F802511}" presName="space" presStyleCnt="0"/>
      <dgm:spPr/>
    </dgm:pt>
    <dgm:pt modelId="{CFAE530C-75A9-4127-A264-F08B0035CD3A}" type="pres">
      <dgm:prSet presAssocID="{DFC1DAAD-CFB3-4FB7-8F6C-FDEC3F6A6838}" presName="compositeB" presStyleCnt="0"/>
      <dgm:spPr/>
    </dgm:pt>
    <dgm:pt modelId="{B488E839-09B5-4D09-81BD-F49C0990035D}" type="pres">
      <dgm:prSet presAssocID="{DFC1DAAD-CFB3-4FB7-8F6C-FDEC3F6A6838}" presName="textB" presStyleLbl="revTx" presStyleIdx="1" presStyleCnt="4">
        <dgm:presLayoutVars>
          <dgm:bulletEnabled val="1"/>
        </dgm:presLayoutVars>
      </dgm:prSet>
      <dgm:spPr/>
      <dgm:t>
        <a:bodyPr/>
        <a:lstStyle/>
        <a:p>
          <a:endParaRPr lang="en-US"/>
        </a:p>
      </dgm:t>
    </dgm:pt>
    <dgm:pt modelId="{7E593ED6-02EC-4FE0-B49C-8AC606B1F932}" type="pres">
      <dgm:prSet presAssocID="{DFC1DAAD-CFB3-4FB7-8F6C-FDEC3F6A6838}" presName="circleB" presStyleLbl="node1" presStyleIdx="1" presStyleCnt="4"/>
      <dgm:spPr/>
    </dgm:pt>
    <dgm:pt modelId="{9450782C-12A4-48E2-9215-B90C803EE782}" type="pres">
      <dgm:prSet presAssocID="{DFC1DAAD-CFB3-4FB7-8F6C-FDEC3F6A6838}" presName="spaceB" presStyleCnt="0"/>
      <dgm:spPr/>
    </dgm:pt>
    <dgm:pt modelId="{2219D9A5-5554-4F24-A062-7036D4A8772A}" type="pres">
      <dgm:prSet presAssocID="{0220DE02-8D0A-4257-A5A8-A3541FA34D21}" presName="space" presStyleCnt="0"/>
      <dgm:spPr/>
    </dgm:pt>
    <dgm:pt modelId="{5C7F2A70-2D6E-4D9F-B999-AFA168F192FE}" type="pres">
      <dgm:prSet presAssocID="{DC1B4D3B-DC04-45FD-9650-6C861719604F}" presName="compositeA" presStyleCnt="0"/>
      <dgm:spPr/>
    </dgm:pt>
    <dgm:pt modelId="{F7F77491-39D3-4706-B895-E4A365B3685A}" type="pres">
      <dgm:prSet presAssocID="{DC1B4D3B-DC04-45FD-9650-6C861719604F}" presName="textA" presStyleLbl="revTx" presStyleIdx="2" presStyleCnt="4">
        <dgm:presLayoutVars>
          <dgm:bulletEnabled val="1"/>
        </dgm:presLayoutVars>
      </dgm:prSet>
      <dgm:spPr/>
      <dgm:t>
        <a:bodyPr/>
        <a:lstStyle/>
        <a:p>
          <a:endParaRPr lang="en-US"/>
        </a:p>
      </dgm:t>
    </dgm:pt>
    <dgm:pt modelId="{FC356D60-46FD-418A-94E7-51E6FB459732}" type="pres">
      <dgm:prSet presAssocID="{DC1B4D3B-DC04-45FD-9650-6C861719604F}" presName="circleA" presStyleLbl="node1" presStyleIdx="2" presStyleCnt="4"/>
      <dgm:spPr/>
    </dgm:pt>
    <dgm:pt modelId="{2513C17E-0A66-45AB-BBEB-E695D603C761}" type="pres">
      <dgm:prSet presAssocID="{DC1B4D3B-DC04-45FD-9650-6C861719604F}" presName="spaceA" presStyleCnt="0"/>
      <dgm:spPr/>
    </dgm:pt>
    <dgm:pt modelId="{7A38ED1E-C8BD-4E7D-A00A-73ACD11B2FAC}" type="pres">
      <dgm:prSet presAssocID="{862E958E-244B-4AA0-917D-3EA1FCE25A7A}" presName="space" presStyleCnt="0"/>
      <dgm:spPr/>
    </dgm:pt>
    <dgm:pt modelId="{006D5B84-990B-4EA7-8A4F-EE67228589AA}" type="pres">
      <dgm:prSet presAssocID="{53D4C80A-91DB-4563-A89F-EEE60E017018}" presName="compositeB" presStyleCnt="0"/>
      <dgm:spPr/>
    </dgm:pt>
    <dgm:pt modelId="{2C977913-63BD-4823-9AE3-B7C455A0D2EE}" type="pres">
      <dgm:prSet presAssocID="{53D4C80A-91DB-4563-A89F-EEE60E017018}" presName="textB" presStyleLbl="revTx" presStyleIdx="3" presStyleCnt="4">
        <dgm:presLayoutVars>
          <dgm:bulletEnabled val="1"/>
        </dgm:presLayoutVars>
      </dgm:prSet>
      <dgm:spPr/>
      <dgm:t>
        <a:bodyPr/>
        <a:lstStyle/>
        <a:p>
          <a:endParaRPr lang="en-US"/>
        </a:p>
      </dgm:t>
    </dgm:pt>
    <dgm:pt modelId="{5BF541C5-EE45-49FD-96C0-751C868B5368}" type="pres">
      <dgm:prSet presAssocID="{53D4C80A-91DB-4563-A89F-EEE60E017018}" presName="circleB" presStyleLbl="node1" presStyleIdx="3" presStyleCnt="4"/>
      <dgm:spPr/>
    </dgm:pt>
    <dgm:pt modelId="{291C940A-A884-4093-A6DD-121AC74BA3CC}" type="pres">
      <dgm:prSet presAssocID="{53D4C80A-91DB-4563-A89F-EEE60E017018}" presName="spaceB" presStyleCnt="0"/>
      <dgm:spPr/>
    </dgm:pt>
  </dgm:ptLst>
  <dgm:cxnLst>
    <dgm:cxn modelId="{A0384A33-6CE5-4806-A3D4-8DC9C64F648C}" srcId="{BEB0A4F3-5706-4A17-866C-A63882C16838}" destId="{DC1B4D3B-DC04-45FD-9650-6C861719604F}" srcOrd="2" destOrd="0" parTransId="{AE8D0F9D-C185-4CD4-BCE8-D6C0FD18E210}" sibTransId="{862E958E-244B-4AA0-917D-3EA1FCE25A7A}"/>
    <dgm:cxn modelId="{BBFBE612-FC26-481C-B1DC-68BA41C8DE2E}" srcId="{BEB0A4F3-5706-4A17-866C-A63882C16838}" destId="{DFC1DAAD-CFB3-4FB7-8F6C-FDEC3F6A6838}" srcOrd="1" destOrd="0" parTransId="{C52064FA-E0EA-4785-AB0A-BBBE4D0135A2}" sibTransId="{0220DE02-8D0A-4257-A5A8-A3541FA34D21}"/>
    <dgm:cxn modelId="{AD430369-E854-4ED2-8A3C-15E75E81F12C}" srcId="{BEB0A4F3-5706-4A17-866C-A63882C16838}" destId="{F124360E-BDA3-4139-848A-5CBDC1DE32E6}" srcOrd="0" destOrd="0" parTransId="{19B3C6BB-11F2-417C-B1E7-E263AC6712F1}" sibTransId="{7F546D87-7DC4-414F-89F7-43C94F802511}"/>
    <dgm:cxn modelId="{54DBA6E8-F049-430E-AC9B-F8F9B406BD3F}" type="presOf" srcId="{DC1B4D3B-DC04-45FD-9650-6C861719604F}" destId="{F7F77491-39D3-4706-B895-E4A365B3685A}" srcOrd="0" destOrd="0" presId="urn:microsoft.com/office/officeart/2005/8/layout/hProcess11"/>
    <dgm:cxn modelId="{A6EED8E2-D8CB-40E3-A251-C01A573FC624}" type="presOf" srcId="{53D4C80A-91DB-4563-A89F-EEE60E017018}" destId="{2C977913-63BD-4823-9AE3-B7C455A0D2EE}" srcOrd="0" destOrd="0" presId="urn:microsoft.com/office/officeart/2005/8/layout/hProcess11"/>
    <dgm:cxn modelId="{D6A23446-9C75-49F4-9EE0-8690B7B3D0DB}" type="presOf" srcId="{F124360E-BDA3-4139-848A-5CBDC1DE32E6}" destId="{66B2B713-27B4-480F-AC6B-3DFF6A0E3EB9}" srcOrd="0" destOrd="0" presId="urn:microsoft.com/office/officeart/2005/8/layout/hProcess11"/>
    <dgm:cxn modelId="{E9E9AFBA-9483-4719-91AC-48EE35D1454E}" srcId="{BEB0A4F3-5706-4A17-866C-A63882C16838}" destId="{53D4C80A-91DB-4563-A89F-EEE60E017018}" srcOrd="3" destOrd="0" parTransId="{F958B99D-A46E-4E7B-B2C6-E454C46172F7}" sibTransId="{B36A3C67-41C2-4440-B54E-7CB9D20EF249}"/>
    <dgm:cxn modelId="{D81CCE79-683D-496F-BD3E-D0A24ED6E9EE}" type="presOf" srcId="{DFC1DAAD-CFB3-4FB7-8F6C-FDEC3F6A6838}" destId="{B488E839-09B5-4D09-81BD-F49C0990035D}" srcOrd="0" destOrd="0" presId="urn:microsoft.com/office/officeart/2005/8/layout/hProcess11"/>
    <dgm:cxn modelId="{360774C2-128C-4827-8A78-A4454B83726A}" type="presOf" srcId="{BEB0A4F3-5706-4A17-866C-A63882C16838}" destId="{674B1D4C-CA8E-4DC4-8AF5-D5A33BD1B345}" srcOrd="0" destOrd="0" presId="urn:microsoft.com/office/officeart/2005/8/layout/hProcess11"/>
    <dgm:cxn modelId="{9AB2F6D2-A361-441F-A8B7-0AE824E770FB}" type="presParOf" srcId="{674B1D4C-CA8E-4DC4-8AF5-D5A33BD1B345}" destId="{846C10A9-F3E4-439F-907B-2E635BB5E606}" srcOrd="0" destOrd="0" presId="urn:microsoft.com/office/officeart/2005/8/layout/hProcess11"/>
    <dgm:cxn modelId="{93213032-C2F3-4C78-84FA-BEB535341BA3}" type="presParOf" srcId="{674B1D4C-CA8E-4DC4-8AF5-D5A33BD1B345}" destId="{D0ACBE89-E318-4609-8B86-D28879EA5C97}" srcOrd="1" destOrd="0" presId="urn:microsoft.com/office/officeart/2005/8/layout/hProcess11"/>
    <dgm:cxn modelId="{76B43F58-32CB-420E-A2C6-DBD45FDEFA18}" type="presParOf" srcId="{D0ACBE89-E318-4609-8B86-D28879EA5C97}" destId="{555AECCB-069E-49E6-8928-B34B8AB81CF8}" srcOrd="0" destOrd="0" presId="urn:microsoft.com/office/officeart/2005/8/layout/hProcess11"/>
    <dgm:cxn modelId="{F4373094-AC5F-4E34-BC14-1D80DB395630}" type="presParOf" srcId="{555AECCB-069E-49E6-8928-B34B8AB81CF8}" destId="{66B2B713-27B4-480F-AC6B-3DFF6A0E3EB9}" srcOrd="0" destOrd="0" presId="urn:microsoft.com/office/officeart/2005/8/layout/hProcess11"/>
    <dgm:cxn modelId="{AFAEB0A8-11E3-4CFF-BADA-BCDC706CB3AD}" type="presParOf" srcId="{555AECCB-069E-49E6-8928-B34B8AB81CF8}" destId="{54B6D0A3-A644-4B2F-A4F8-CBA8F568D290}" srcOrd="1" destOrd="0" presId="urn:microsoft.com/office/officeart/2005/8/layout/hProcess11"/>
    <dgm:cxn modelId="{FDB93893-756B-4CBE-9322-C80E6BC922D1}" type="presParOf" srcId="{555AECCB-069E-49E6-8928-B34B8AB81CF8}" destId="{A496E955-6478-422F-AC02-EB78F3EB08EA}" srcOrd="2" destOrd="0" presId="urn:microsoft.com/office/officeart/2005/8/layout/hProcess11"/>
    <dgm:cxn modelId="{3B801D6F-A400-4F53-91C9-81D59CDDE380}" type="presParOf" srcId="{D0ACBE89-E318-4609-8B86-D28879EA5C97}" destId="{000BA65F-7F52-491F-A314-66818FF2AC36}" srcOrd="1" destOrd="0" presId="urn:microsoft.com/office/officeart/2005/8/layout/hProcess11"/>
    <dgm:cxn modelId="{7267F417-785A-4A3A-8AE6-36A61BA768C5}" type="presParOf" srcId="{D0ACBE89-E318-4609-8B86-D28879EA5C97}" destId="{CFAE530C-75A9-4127-A264-F08B0035CD3A}" srcOrd="2" destOrd="0" presId="urn:microsoft.com/office/officeart/2005/8/layout/hProcess11"/>
    <dgm:cxn modelId="{1DA71C43-770A-48F1-B052-C14BCC795028}" type="presParOf" srcId="{CFAE530C-75A9-4127-A264-F08B0035CD3A}" destId="{B488E839-09B5-4D09-81BD-F49C0990035D}" srcOrd="0" destOrd="0" presId="urn:microsoft.com/office/officeart/2005/8/layout/hProcess11"/>
    <dgm:cxn modelId="{40A4412E-A7E2-46F0-98BA-D0CDF3879D61}" type="presParOf" srcId="{CFAE530C-75A9-4127-A264-F08B0035CD3A}" destId="{7E593ED6-02EC-4FE0-B49C-8AC606B1F932}" srcOrd="1" destOrd="0" presId="urn:microsoft.com/office/officeart/2005/8/layout/hProcess11"/>
    <dgm:cxn modelId="{3E6AADBF-8513-4797-AC23-A8911BC7FB38}" type="presParOf" srcId="{CFAE530C-75A9-4127-A264-F08B0035CD3A}" destId="{9450782C-12A4-48E2-9215-B90C803EE782}" srcOrd="2" destOrd="0" presId="urn:microsoft.com/office/officeart/2005/8/layout/hProcess11"/>
    <dgm:cxn modelId="{AA88F235-F346-4D92-87C5-712D245B4589}" type="presParOf" srcId="{D0ACBE89-E318-4609-8B86-D28879EA5C97}" destId="{2219D9A5-5554-4F24-A062-7036D4A8772A}" srcOrd="3" destOrd="0" presId="urn:microsoft.com/office/officeart/2005/8/layout/hProcess11"/>
    <dgm:cxn modelId="{93F8A745-DBA3-476B-9088-AB9901F931A9}" type="presParOf" srcId="{D0ACBE89-E318-4609-8B86-D28879EA5C97}" destId="{5C7F2A70-2D6E-4D9F-B999-AFA168F192FE}" srcOrd="4" destOrd="0" presId="urn:microsoft.com/office/officeart/2005/8/layout/hProcess11"/>
    <dgm:cxn modelId="{96CA992B-4EE1-4C32-9A93-B84CFB274175}" type="presParOf" srcId="{5C7F2A70-2D6E-4D9F-B999-AFA168F192FE}" destId="{F7F77491-39D3-4706-B895-E4A365B3685A}" srcOrd="0" destOrd="0" presId="urn:microsoft.com/office/officeart/2005/8/layout/hProcess11"/>
    <dgm:cxn modelId="{4C59C753-C19D-452A-863D-4DDCAFEBDF81}" type="presParOf" srcId="{5C7F2A70-2D6E-4D9F-B999-AFA168F192FE}" destId="{FC356D60-46FD-418A-94E7-51E6FB459732}" srcOrd="1" destOrd="0" presId="urn:microsoft.com/office/officeart/2005/8/layout/hProcess11"/>
    <dgm:cxn modelId="{5B63B2A6-FF38-45D7-B9BD-0FC084733675}" type="presParOf" srcId="{5C7F2A70-2D6E-4D9F-B999-AFA168F192FE}" destId="{2513C17E-0A66-45AB-BBEB-E695D603C761}" srcOrd="2" destOrd="0" presId="urn:microsoft.com/office/officeart/2005/8/layout/hProcess11"/>
    <dgm:cxn modelId="{C7214333-EDDB-4057-929D-DC66B2CA41F9}" type="presParOf" srcId="{D0ACBE89-E318-4609-8B86-D28879EA5C97}" destId="{7A38ED1E-C8BD-4E7D-A00A-73ACD11B2FAC}" srcOrd="5" destOrd="0" presId="urn:microsoft.com/office/officeart/2005/8/layout/hProcess11"/>
    <dgm:cxn modelId="{DB7022C5-C37B-4284-9951-8409FB67B148}" type="presParOf" srcId="{D0ACBE89-E318-4609-8B86-D28879EA5C97}" destId="{006D5B84-990B-4EA7-8A4F-EE67228589AA}" srcOrd="6" destOrd="0" presId="urn:microsoft.com/office/officeart/2005/8/layout/hProcess11"/>
    <dgm:cxn modelId="{EE0FAC2D-3C8B-4077-A92A-9D88FFDE6667}" type="presParOf" srcId="{006D5B84-990B-4EA7-8A4F-EE67228589AA}" destId="{2C977913-63BD-4823-9AE3-B7C455A0D2EE}" srcOrd="0" destOrd="0" presId="urn:microsoft.com/office/officeart/2005/8/layout/hProcess11"/>
    <dgm:cxn modelId="{86069168-A586-4F90-9B07-A671AECEBB9B}" type="presParOf" srcId="{006D5B84-990B-4EA7-8A4F-EE67228589AA}" destId="{5BF541C5-EE45-49FD-96C0-751C868B5368}" srcOrd="1" destOrd="0" presId="urn:microsoft.com/office/officeart/2005/8/layout/hProcess11"/>
    <dgm:cxn modelId="{5A5C15BA-F46A-44AC-9DA8-0908BDE0F123}" type="presParOf" srcId="{006D5B84-990B-4EA7-8A4F-EE67228589AA}" destId="{291C940A-A884-4093-A6DD-121AC74BA3C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741"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Attract</a:t>
          </a:r>
          <a:endParaRPr lang="en-US" sz="1500" kern="1200" dirty="0"/>
        </a:p>
      </dsp:txBody>
      <dsp:txXfrm>
        <a:off x="239716" y="0"/>
        <a:ext cx="1073547" cy="475950"/>
      </dsp:txXfrm>
    </dsp:sp>
    <dsp:sp modelId="{03078F20-557D-4830-923D-0F7F8291621B}">
      <dsp:nvSpPr>
        <dsp:cNvPr id="0" name=""/>
        <dsp:cNvSpPr/>
      </dsp:nvSpPr>
      <dsp:spPr>
        <a:xfrm>
          <a:off x="1396288"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Prepare</a:t>
          </a:r>
        </a:p>
      </dsp:txBody>
      <dsp:txXfrm>
        <a:off x="1634263" y="0"/>
        <a:ext cx="1073547" cy="475950"/>
      </dsp:txXfrm>
    </dsp:sp>
    <dsp:sp modelId="{CB4F72BE-0BC6-433E-A1C3-F5AE7063A4D9}">
      <dsp:nvSpPr>
        <dsp:cNvPr id="0" name=""/>
        <dsp:cNvSpPr/>
      </dsp:nvSpPr>
      <dsp:spPr>
        <a:xfrm>
          <a:off x="2790836"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Recruit &amp; Hire</a:t>
          </a:r>
        </a:p>
      </dsp:txBody>
      <dsp:txXfrm>
        <a:off x="3028811" y="0"/>
        <a:ext cx="1073547" cy="475950"/>
      </dsp:txXfrm>
    </dsp:sp>
    <dsp:sp modelId="{8CFC58D6-56F0-4D80-B33E-19AE62EC81F3}">
      <dsp:nvSpPr>
        <dsp:cNvPr id="0" name=""/>
        <dsp:cNvSpPr/>
      </dsp:nvSpPr>
      <dsp:spPr>
        <a:xfrm>
          <a:off x="4185384" y="0"/>
          <a:ext cx="1549497" cy="475950"/>
        </a:xfrm>
        <a:prstGeom prst="chevron">
          <a:avLst/>
        </a:prstGeom>
        <a:solidFill>
          <a:srgbClr val="008AB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Support &amp; Grow</a:t>
          </a:r>
        </a:p>
      </dsp:txBody>
      <dsp:txXfrm>
        <a:off x="4423359" y="0"/>
        <a:ext cx="1073547" cy="475950"/>
      </dsp:txXfrm>
    </dsp:sp>
    <dsp:sp modelId="{163C36D5-3DC6-4DC4-91DC-455D7B7131E6}">
      <dsp:nvSpPr>
        <dsp:cNvPr id="0" name=""/>
        <dsp:cNvSpPr/>
      </dsp:nvSpPr>
      <dsp:spPr>
        <a:xfrm>
          <a:off x="5581673"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Retain</a:t>
          </a:r>
        </a:p>
      </dsp:txBody>
      <dsp:txXfrm>
        <a:off x="5819648" y="0"/>
        <a:ext cx="1073547" cy="47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880"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Attract</a:t>
          </a:r>
          <a:endParaRPr lang="en-US" sz="2100" kern="1200" dirty="0"/>
        </a:p>
      </dsp:txBody>
      <dsp:txXfrm>
        <a:off x="336677" y="120805"/>
        <a:ext cx="1004393" cy="669594"/>
      </dsp:txXfrm>
    </dsp:sp>
    <dsp:sp modelId="{03078F20-557D-4830-923D-0F7F8291621B}">
      <dsp:nvSpPr>
        <dsp:cNvPr id="0" name=""/>
        <dsp:cNvSpPr/>
      </dsp:nvSpPr>
      <dsp:spPr>
        <a:xfrm>
          <a:off x="1508469"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Prepare</a:t>
          </a:r>
          <a:endParaRPr lang="en-US" sz="2100" kern="1200" dirty="0"/>
        </a:p>
      </dsp:txBody>
      <dsp:txXfrm>
        <a:off x="1843266" y="120805"/>
        <a:ext cx="1004393" cy="669594"/>
      </dsp:txXfrm>
    </dsp:sp>
    <dsp:sp modelId="{CB4F72BE-0BC6-433E-A1C3-F5AE7063A4D9}">
      <dsp:nvSpPr>
        <dsp:cNvPr id="0" name=""/>
        <dsp:cNvSpPr/>
      </dsp:nvSpPr>
      <dsp:spPr>
        <a:xfrm>
          <a:off x="3015058"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Recruit &amp; Hire</a:t>
          </a:r>
        </a:p>
      </dsp:txBody>
      <dsp:txXfrm>
        <a:off x="3349855" y="120805"/>
        <a:ext cx="1004393" cy="669594"/>
      </dsp:txXfrm>
    </dsp:sp>
    <dsp:sp modelId="{8CFC58D6-56F0-4D80-B33E-19AE62EC81F3}">
      <dsp:nvSpPr>
        <dsp:cNvPr id="0" name=""/>
        <dsp:cNvSpPr/>
      </dsp:nvSpPr>
      <dsp:spPr>
        <a:xfrm>
          <a:off x="4521646" y="120805"/>
          <a:ext cx="1673987" cy="669594"/>
        </a:xfrm>
        <a:prstGeom prst="chevron">
          <a:avLst/>
        </a:prstGeom>
        <a:solidFill>
          <a:srgbClr val="008AB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Support &amp; Grow</a:t>
          </a:r>
        </a:p>
      </dsp:txBody>
      <dsp:txXfrm>
        <a:off x="4856443" y="120805"/>
        <a:ext cx="1004393" cy="669594"/>
      </dsp:txXfrm>
    </dsp:sp>
    <dsp:sp modelId="{163C36D5-3DC6-4DC4-91DC-455D7B7131E6}">
      <dsp:nvSpPr>
        <dsp:cNvPr id="0" name=""/>
        <dsp:cNvSpPr/>
      </dsp:nvSpPr>
      <dsp:spPr>
        <a:xfrm>
          <a:off x="6030116"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Retain</a:t>
          </a:r>
        </a:p>
      </dsp:txBody>
      <dsp:txXfrm>
        <a:off x="6364913" y="120805"/>
        <a:ext cx="1004393" cy="669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08D4F-A13E-49ED-A5E9-C092F2A56670}">
      <dsp:nvSpPr>
        <dsp:cNvPr id="0" name=""/>
        <dsp:cNvSpPr/>
      </dsp:nvSpPr>
      <dsp:spPr>
        <a:xfrm>
          <a:off x="1517919" y="-5366"/>
          <a:ext cx="7479760" cy="445055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1DED4-E7A4-46B9-94B4-D20D1F921640}">
      <dsp:nvSpPr>
        <dsp:cNvPr id="0" name=""/>
        <dsp:cNvSpPr/>
      </dsp:nvSpPr>
      <dsp:spPr>
        <a:xfrm>
          <a:off x="2254675" y="3358702"/>
          <a:ext cx="172034" cy="1720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55EE7-43E8-48CA-B083-33D2E215E577}">
      <dsp:nvSpPr>
        <dsp:cNvPr id="0" name=""/>
        <dsp:cNvSpPr/>
      </dsp:nvSpPr>
      <dsp:spPr>
        <a:xfrm>
          <a:off x="2384493" y="3321836"/>
          <a:ext cx="1616692" cy="135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58" tIns="0" rIns="0" bIns="0" numCol="1" spcCol="1270" anchor="t" anchorCtr="0">
          <a:noAutofit/>
        </a:bodyPr>
        <a:lstStyle/>
        <a:p>
          <a:pPr lvl="0" algn="l" defTabSz="800100">
            <a:lnSpc>
              <a:spcPct val="90000"/>
            </a:lnSpc>
            <a:spcBef>
              <a:spcPct val="0"/>
            </a:spcBef>
            <a:spcAft>
              <a:spcPct val="35000"/>
            </a:spcAft>
          </a:pPr>
          <a:r>
            <a:rPr lang="en-US" sz="1800" kern="1200">
              <a:latin typeface="+mj-lt"/>
            </a:rPr>
            <a:t>Dedicate </a:t>
          </a:r>
          <a:r>
            <a:rPr lang="en-US" sz="1800" b="1" kern="1200">
              <a:latin typeface="+mj-lt"/>
            </a:rPr>
            <a:t>time</a:t>
          </a:r>
          <a:r>
            <a:rPr lang="en-US" sz="1800" kern="1200">
              <a:latin typeface="+mj-lt"/>
            </a:rPr>
            <a:t> and effort to develop, support, and grow your educators </a:t>
          </a:r>
        </a:p>
      </dsp:txBody>
      <dsp:txXfrm>
        <a:off x="2384493" y="3321836"/>
        <a:ext cx="1616692" cy="1358379"/>
      </dsp:txXfrm>
    </dsp:sp>
    <dsp:sp modelId="{87302EBE-6908-429C-BE6D-6CA1DE5C090A}">
      <dsp:nvSpPr>
        <dsp:cNvPr id="0" name=""/>
        <dsp:cNvSpPr/>
      </dsp:nvSpPr>
      <dsp:spPr>
        <a:xfrm>
          <a:off x="3180472" y="2406509"/>
          <a:ext cx="299190" cy="299190"/>
        </a:xfrm>
        <a:prstGeom prst="ellipse">
          <a:avLst/>
        </a:prstGeom>
        <a:solidFill>
          <a:schemeClr val="accent2">
            <a:hueOff val="-485121"/>
            <a:satOff val="-30963"/>
            <a:lumOff val="11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2C2B6-864E-451B-A376-06A374F4B1EC}">
      <dsp:nvSpPr>
        <dsp:cNvPr id="0" name=""/>
        <dsp:cNvSpPr/>
      </dsp:nvSpPr>
      <dsp:spPr>
        <a:xfrm>
          <a:off x="3383342" y="2496353"/>
          <a:ext cx="2067561" cy="88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5" tIns="0" rIns="0" bIns="0" numCol="1" spcCol="1270" anchor="t" anchorCtr="0">
          <a:noAutofit/>
        </a:bodyPr>
        <a:lstStyle/>
        <a:p>
          <a:pPr lvl="0" algn="l" defTabSz="800100">
            <a:lnSpc>
              <a:spcPct val="90000"/>
            </a:lnSpc>
            <a:spcBef>
              <a:spcPct val="0"/>
            </a:spcBef>
            <a:spcAft>
              <a:spcPct val="35000"/>
            </a:spcAft>
          </a:pPr>
          <a:r>
            <a:rPr lang="en-US" sz="1800" kern="1200">
              <a:latin typeface="+mj-lt"/>
            </a:rPr>
            <a:t>Collect and analyze </a:t>
          </a:r>
          <a:r>
            <a:rPr lang="en-US" sz="1800" b="1" kern="1200">
              <a:latin typeface="+mj-lt"/>
            </a:rPr>
            <a:t>data</a:t>
          </a:r>
          <a:r>
            <a:rPr lang="en-US" sz="1800" kern="1200">
              <a:latin typeface="+mj-lt"/>
            </a:rPr>
            <a:t> from practice</a:t>
          </a:r>
        </a:p>
      </dsp:txBody>
      <dsp:txXfrm>
        <a:off x="3383342" y="2496353"/>
        <a:ext cx="2067561" cy="888125"/>
      </dsp:txXfrm>
    </dsp:sp>
    <dsp:sp modelId="{2F3C640E-BC6E-4F84-A955-FFDD138E7322}">
      <dsp:nvSpPr>
        <dsp:cNvPr id="0" name=""/>
        <dsp:cNvSpPr/>
      </dsp:nvSpPr>
      <dsp:spPr>
        <a:xfrm>
          <a:off x="4551465" y="1634207"/>
          <a:ext cx="396427" cy="396427"/>
        </a:xfrm>
        <a:prstGeom prst="ellipse">
          <a:avLst/>
        </a:prstGeom>
        <a:solidFill>
          <a:schemeClr val="accent2">
            <a:hueOff val="-970243"/>
            <a:satOff val="-61927"/>
            <a:lumOff val="2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DCFD6-4D4D-454C-80A1-62BC4310B198}">
      <dsp:nvSpPr>
        <dsp:cNvPr id="0" name=""/>
        <dsp:cNvSpPr/>
      </dsp:nvSpPr>
      <dsp:spPr>
        <a:xfrm>
          <a:off x="4749678" y="1759715"/>
          <a:ext cx="1574487" cy="7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059" tIns="0" rIns="0" bIns="0" numCol="1" spcCol="1270" anchor="t" anchorCtr="0">
          <a:noAutofit/>
        </a:bodyPr>
        <a:lstStyle/>
        <a:p>
          <a:pPr lvl="0" algn="l" defTabSz="800100">
            <a:lnSpc>
              <a:spcPct val="90000"/>
            </a:lnSpc>
            <a:spcBef>
              <a:spcPct val="0"/>
            </a:spcBef>
            <a:spcAft>
              <a:spcPct val="35000"/>
            </a:spcAft>
          </a:pPr>
          <a:r>
            <a:rPr lang="en-US" sz="1800" kern="1200">
              <a:latin typeface="+mj-lt"/>
            </a:rPr>
            <a:t>Give priority </a:t>
          </a:r>
          <a:r>
            <a:rPr lang="en-US" sz="1800" b="1" kern="1200">
              <a:latin typeface="+mj-lt"/>
            </a:rPr>
            <a:t>feedback</a:t>
          </a:r>
        </a:p>
      </dsp:txBody>
      <dsp:txXfrm>
        <a:off x="4749678" y="1759715"/>
        <a:ext cx="1574487" cy="755777"/>
      </dsp:txXfrm>
    </dsp:sp>
    <dsp:sp modelId="{ADC82BD3-1EA0-45AA-AED8-20C142C073DA}">
      <dsp:nvSpPr>
        <dsp:cNvPr id="0" name=""/>
        <dsp:cNvSpPr/>
      </dsp:nvSpPr>
      <dsp:spPr>
        <a:xfrm>
          <a:off x="6210529" y="1065456"/>
          <a:ext cx="531062" cy="531062"/>
        </a:xfrm>
        <a:prstGeom prst="ellipse">
          <a:avLst/>
        </a:prstGeom>
        <a:solidFill>
          <a:schemeClr val="accent2">
            <a:hueOff val="-1455364"/>
            <a:satOff val="-92890"/>
            <a:lumOff val="3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F765D-816D-4C08-ADCC-51242DB81AAF}">
      <dsp:nvSpPr>
        <dsp:cNvPr id="0" name=""/>
        <dsp:cNvSpPr/>
      </dsp:nvSpPr>
      <dsp:spPr>
        <a:xfrm>
          <a:off x="6465734" y="1204058"/>
          <a:ext cx="1457718" cy="96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99" tIns="0" rIns="0" bIns="0" numCol="1" spcCol="1270" anchor="t" anchorCtr="0">
          <a:noAutofit/>
        </a:bodyPr>
        <a:lstStyle/>
        <a:p>
          <a:pPr lvl="0" algn="l" defTabSz="800100">
            <a:lnSpc>
              <a:spcPct val="90000"/>
            </a:lnSpc>
            <a:spcBef>
              <a:spcPct val="0"/>
            </a:spcBef>
            <a:spcAft>
              <a:spcPct val="35000"/>
            </a:spcAft>
          </a:pPr>
          <a:r>
            <a:rPr lang="en-US" sz="1800" kern="1200" dirty="0">
              <a:latin typeface="+mj-lt"/>
            </a:rPr>
            <a:t>Focus on educator  </a:t>
          </a:r>
          <a:r>
            <a:rPr lang="en-US" sz="1800" b="1" kern="1200" dirty="0">
              <a:latin typeface="+mj-lt"/>
            </a:rPr>
            <a:t>growth</a:t>
          </a:r>
        </a:p>
      </dsp:txBody>
      <dsp:txXfrm>
        <a:off x="6465734" y="1204058"/>
        <a:ext cx="1457718" cy="967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A3D91-BFCE-40FC-A208-83A67367F673}">
      <dsp:nvSpPr>
        <dsp:cNvPr id="0" name=""/>
        <dsp:cNvSpPr/>
      </dsp:nvSpPr>
      <dsp:spPr>
        <a:xfrm rot="5400000">
          <a:off x="2987225" y="-165584"/>
          <a:ext cx="5076792" cy="5407961"/>
        </a:xfrm>
        <a:prstGeom prst="round2SameRect">
          <a:avLst/>
        </a:prstGeom>
        <a:solidFill>
          <a:schemeClr val="bg1">
            <a:lumMod val="75000"/>
            <a:alpha val="9000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a:latin typeface="+mj-lt"/>
            </a:rPr>
            <a:t>Speech-Language Pathologists</a:t>
          </a:r>
        </a:p>
        <a:p>
          <a:pPr marL="228600" lvl="1" indent="-228600" algn="l" defTabSz="1155700">
            <a:lnSpc>
              <a:spcPct val="90000"/>
            </a:lnSpc>
            <a:spcBef>
              <a:spcPct val="0"/>
            </a:spcBef>
            <a:spcAft>
              <a:spcPct val="15000"/>
            </a:spcAft>
            <a:buChar char="••"/>
          </a:pPr>
          <a:r>
            <a:rPr lang="en-US" sz="2600" b="1" kern="1200" dirty="0">
              <a:latin typeface="+mj-lt"/>
            </a:rPr>
            <a:t>School Social Workers</a:t>
          </a:r>
        </a:p>
        <a:p>
          <a:pPr marL="228600" lvl="1" indent="-228600" algn="l" defTabSz="1155700">
            <a:lnSpc>
              <a:spcPct val="90000"/>
            </a:lnSpc>
            <a:spcBef>
              <a:spcPct val="0"/>
            </a:spcBef>
            <a:spcAft>
              <a:spcPct val="15000"/>
            </a:spcAft>
            <a:buChar char="••"/>
          </a:pPr>
          <a:r>
            <a:rPr lang="en-US" sz="2600" b="1" kern="1200" dirty="0">
              <a:latin typeface="+mj-lt"/>
            </a:rPr>
            <a:t>Reading Specialists/Consultants</a:t>
          </a:r>
        </a:p>
        <a:p>
          <a:pPr marL="228600" lvl="1" indent="-228600" algn="l" defTabSz="1155700">
            <a:lnSpc>
              <a:spcPct val="90000"/>
            </a:lnSpc>
            <a:spcBef>
              <a:spcPct val="0"/>
            </a:spcBef>
            <a:spcAft>
              <a:spcPct val="15000"/>
            </a:spcAft>
            <a:buChar char="••"/>
          </a:pPr>
          <a:r>
            <a:rPr lang="en-US" sz="2600" b="1" kern="1200" dirty="0">
              <a:latin typeface="+mj-lt"/>
            </a:rPr>
            <a:t>School Nurse Teachers</a:t>
          </a:r>
        </a:p>
        <a:p>
          <a:pPr marL="228600" lvl="1" indent="-228600" algn="l" defTabSz="1155700">
            <a:lnSpc>
              <a:spcPct val="90000"/>
            </a:lnSpc>
            <a:spcBef>
              <a:spcPct val="0"/>
            </a:spcBef>
            <a:spcAft>
              <a:spcPct val="15000"/>
            </a:spcAft>
            <a:buChar char="••"/>
          </a:pPr>
          <a:r>
            <a:rPr lang="en-US" sz="2600" b="0" kern="1200" dirty="0">
              <a:latin typeface="+mj-lt"/>
            </a:rPr>
            <a:t>School Counselors</a:t>
          </a:r>
        </a:p>
        <a:p>
          <a:pPr marL="228600" lvl="1" indent="-228600" algn="l" defTabSz="1155700">
            <a:lnSpc>
              <a:spcPct val="90000"/>
            </a:lnSpc>
            <a:spcBef>
              <a:spcPct val="0"/>
            </a:spcBef>
            <a:spcAft>
              <a:spcPct val="15000"/>
            </a:spcAft>
            <a:buChar char="••"/>
          </a:pPr>
          <a:r>
            <a:rPr lang="en-US" sz="2600" b="0" kern="1200" dirty="0">
              <a:latin typeface="+mj-lt"/>
            </a:rPr>
            <a:t>School Psychologists</a:t>
          </a:r>
        </a:p>
        <a:p>
          <a:pPr marL="228600" lvl="1" indent="-228600" algn="l" defTabSz="1155700">
            <a:lnSpc>
              <a:spcPct val="90000"/>
            </a:lnSpc>
            <a:spcBef>
              <a:spcPct val="0"/>
            </a:spcBef>
            <a:spcAft>
              <a:spcPct val="15000"/>
            </a:spcAft>
            <a:buChar char="••"/>
          </a:pPr>
          <a:r>
            <a:rPr lang="en-US" sz="2600" b="0" kern="1200" dirty="0">
              <a:latin typeface="+mj-lt"/>
            </a:rPr>
            <a:t>English as a Second Language Specialists/Consultants</a:t>
          </a:r>
        </a:p>
        <a:p>
          <a:pPr marL="228600" lvl="1" indent="-228600" algn="l" defTabSz="1155700">
            <a:lnSpc>
              <a:spcPct val="90000"/>
            </a:lnSpc>
            <a:spcBef>
              <a:spcPct val="0"/>
            </a:spcBef>
            <a:spcAft>
              <a:spcPct val="15000"/>
            </a:spcAft>
            <a:buChar char="••"/>
          </a:pPr>
          <a:r>
            <a:rPr lang="en-US" sz="2600" b="0" kern="1200" dirty="0">
              <a:latin typeface="+mj-lt"/>
            </a:rPr>
            <a:t>Mathematics Specialists/Consultants</a:t>
          </a:r>
        </a:p>
        <a:p>
          <a:pPr marL="228600" lvl="1" indent="-228600" algn="l" defTabSz="1155700">
            <a:lnSpc>
              <a:spcPct val="90000"/>
            </a:lnSpc>
            <a:spcBef>
              <a:spcPct val="0"/>
            </a:spcBef>
            <a:spcAft>
              <a:spcPct val="15000"/>
            </a:spcAft>
            <a:buChar char="••"/>
          </a:pPr>
          <a:r>
            <a:rPr lang="en-US" sz="2600" b="0" kern="1200" dirty="0">
              <a:latin typeface="+mj-lt"/>
            </a:rPr>
            <a:t>Instructional Leaders</a:t>
          </a:r>
        </a:p>
      </dsp:txBody>
      <dsp:txXfrm rot="-5400000">
        <a:off x="2821641" y="247829"/>
        <a:ext cx="5160132" cy="4581134"/>
      </dsp:txXfrm>
    </dsp:sp>
    <dsp:sp modelId="{1C7BAAF9-E690-4C1C-85E6-A920C7AEDF42}">
      <dsp:nvSpPr>
        <dsp:cNvPr id="0" name=""/>
        <dsp:cNvSpPr/>
      </dsp:nvSpPr>
      <dsp:spPr>
        <a:xfrm>
          <a:off x="52909" y="0"/>
          <a:ext cx="3041978" cy="5079990"/>
        </a:xfrm>
        <a:prstGeom prst="roundRect">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a:latin typeface="+mj-lt"/>
            </a:rPr>
            <a:t>Support </a:t>
          </a:r>
        </a:p>
        <a:p>
          <a:pPr lvl="0" algn="ctr" defTabSz="1644650">
            <a:lnSpc>
              <a:spcPct val="90000"/>
            </a:lnSpc>
            <a:spcBef>
              <a:spcPct val="0"/>
            </a:spcBef>
            <a:spcAft>
              <a:spcPct val="35000"/>
            </a:spcAft>
          </a:pPr>
          <a:r>
            <a:rPr lang="en-US" sz="3700" kern="1200">
              <a:latin typeface="+mj-lt"/>
            </a:rPr>
            <a:t>Professionals</a:t>
          </a:r>
        </a:p>
      </dsp:txBody>
      <dsp:txXfrm>
        <a:off x="201406" y="148497"/>
        <a:ext cx="2744984" cy="4782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CEBA8-E593-4762-9B1E-F0065CB3822C}">
      <dsp:nvSpPr>
        <dsp:cNvPr id="0" name=""/>
        <dsp:cNvSpPr/>
      </dsp:nvSpPr>
      <dsp:spPr>
        <a:xfrm>
          <a:off x="4042" y="305441"/>
          <a:ext cx="1838086"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a:t>Segment 1</a:t>
          </a:r>
        </a:p>
      </dsp:txBody>
      <dsp:txXfrm>
        <a:off x="4042" y="305441"/>
        <a:ext cx="1838086" cy="547200"/>
      </dsp:txXfrm>
    </dsp:sp>
    <dsp:sp modelId="{C10A4E6A-1F31-44AD-90ED-7881F45BB9F0}">
      <dsp:nvSpPr>
        <dsp:cNvPr id="0" name=""/>
        <dsp:cNvSpPr/>
      </dsp:nvSpPr>
      <dsp:spPr>
        <a:xfrm>
          <a:off x="380518" y="852642"/>
          <a:ext cx="1838086" cy="3142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solidFill>
                <a:schemeClr val="tx1"/>
              </a:solidFill>
              <a:latin typeface="+mn-lt"/>
              <a:ea typeface="+mn-ea"/>
              <a:cs typeface="+mn-cs"/>
            </a:rPr>
            <a:t>9/1/18</a:t>
          </a:r>
          <a:r>
            <a:rPr lang="en-US" sz="1900" b="0" kern="1200" dirty="0">
              <a:solidFill>
                <a:schemeClr val="tx1"/>
              </a:solidFill>
              <a:latin typeface="+mn-lt"/>
              <a:ea typeface="+mn-ea"/>
              <a:cs typeface="+mn-cs"/>
            </a:rPr>
            <a:t>: Begin taking notes</a:t>
          </a:r>
          <a:endParaRPr lang="en-US" sz="1900" kern="1200" dirty="0"/>
        </a:p>
        <a:p>
          <a:pPr marL="171450" lvl="1" indent="-171450" algn="l" defTabSz="844550">
            <a:lnSpc>
              <a:spcPct val="90000"/>
            </a:lnSpc>
            <a:spcBef>
              <a:spcPct val="0"/>
            </a:spcBef>
            <a:spcAft>
              <a:spcPct val="15000"/>
            </a:spcAft>
            <a:buChar char="••"/>
          </a:pPr>
          <a:r>
            <a:rPr lang="en-US" sz="1900" b="1" kern="1200" dirty="0">
              <a:solidFill>
                <a:schemeClr val="tx1"/>
              </a:solidFill>
              <a:latin typeface="+mn-lt"/>
              <a:ea typeface="+mn-ea"/>
              <a:cs typeface="+mn-cs"/>
            </a:rPr>
            <a:t>12/1/18</a:t>
          </a:r>
          <a:r>
            <a:rPr lang="en-US" sz="1900" kern="1200" dirty="0">
              <a:solidFill>
                <a:schemeClr val="tx1"/>
              </a:solidFill>
              <a:latin typeface="+mn-lt"/>
              <a:ea typeface="+mn-ea"/>
              <a:cs typeface="+mn-cs"/>
            </a:rPr>
            <a:t>: Segment ends with formal Observation #1</a:t>
          </a:r>
        </a:p>
      </dsp:txBody>
      <dsp:txXfrm>
        <a:off x="434354" y="906478"/>
        <a:ext cx="1730414" cy="3034453"/>
      </dsp:txXfrm>
    </dsp:sp>
    <dsp:sp modelId="{8C43BF1A-8509-4FE4-883F-10CEAA6CC1A1}">
      <dsp:nvSpPr>
        <dsp:cNvPr id="0" name=""/>
        <dsp:cNvSpPr/>
      </dsp:nvSpPr>
      <dsp:spPr>
        <a:xfrm>
          <a:off x="2120776" y="350226"/>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120776" y="441752"/>
        <a:ext cx="453443" cy="274578"/>
      </dsp:txXfrm>
    </dsp:sp>
    <dsp:sp modelId="{38A6AF1F-38FE-44D5-8711-94FB62274B71}">
      <dsp:nvSpPr>
        <dsp:cNvPr id="0" name=""/>
        <dsp:cNvSpPr/>
      </dsp:nvSpPr>
      <dsp:spPr>
        <a:xfrm>
          <a:off x="2956718" y="305441"/>
          <a:ext cx="1838086"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a:t>Segment 2</a:t>
          </a:r>
        </a:p>
      </dsp:txBody>
      <dsp:txXfrm>
        <a:off x="2956718" y="305441"/>
        <a:ext cx="1838086" cy="547200"/>
      </dsp:txXfrm>
    </dsp:sp>
    <dsp:sp modelId="{B26BAA28-BCD0-4515-94F5-4F569CDBD1EA}">
      <dsp:nvSpPr>
        <dsp:cNvPr id="0" name=""/>
        <dsp:cNvSpPr/>
      </dsp:nvSpPr>
      <dsp:spPr>
        <a:xfrm>
          <a:off x="3333194" y="852642"/>
          <a:ext cx="1838086" cy="3142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solidFill>
                <a:schemeClr val="tx1"/>
              </a:solidFill>
              <a:latin typeface="+mn-lt"/>
              <a:ea typeface="+mn-ea"/>
              <a:cs typeface="+mn-cs"/>
            </a:rPr>
            <a:t>12/2/18</a:t>
          </a:r>
          <a:r>
            <a:rPr lang="en-US" sz="1900" b="0" kern="1200" dirty="0">
              <a:solidFill>
                <a:schemeClr val="tx1"/>
              </a:solidFill>
              <a:latin typeface="+mn-lt"/>
              <a:ea typeface="+mn-ea"/>
              <a:cs typeface="+mn-cs"/>
            </a:rPr>
            <a:t>: Begin taking notes for this segment</a:t>
          </a:r>
          <a:endParaRPr lang="en-US" sz="1900" kern="1200" dirty="0"/>
        </a:p>
        <a:p>
          <a:pPr marL="171450" lvl="1" indent="-171450" algn="l" defTabSz="844550">
            <a:lnSpc>
              <a:spcPct val="90000"/>
            </a:lnSpc>
            <a:spcBef>
              <a:spcPct val="0"/>
            </a:spcBef>
            <a:spcAft>
              <a:spcPct val="15000"/>
            </a:spcAft>
            <a:buChar char="••"/>
          </a:pPr>
          <a:r>
            <a:rPr lang="en-US" sz="1900" b="1" kern="1200" dirty="0">
              <a:solidFill>
                <a:schemeClr val="tx1"/>
              </a:solidFill>
              <a:latin typeface="+mn-lt"/>
              <a:ea typeface="+mn-ea"/>
              <a:cs typeface="+mn-cs"/>
            </a:rPr>
            <a:t>2/28/19</a:t>
          </a:r>
          <a:r>
            <a:rPr lang="en-US" sz="1900" kern="1200" dirty="0">
              <a:solidFill>
                <a:schemeClr val="tx1"/>
              </a:solidFill>
              <a:latin typeface="+mn-lt"/>
              <a:ea typeface="+mn-ea"/>
              <a:cs typeface="+mn-cs"/>
            </a:rPr>
            <a:t>: Segment ends with formal Observation #2</a:t>
          </a:r>
        </a:p>
      </dsp:txBody>
      <dsp:txXfrm>
        <a:off x="3387030" y="906478"/>
        <a:ext cx="1730414" cy="3034453"/>
      </dsp:txXfrm>
    </dsp:sp>
    <dsp:sp modelId="{721AAFDD-6399-4107-8D7C-8E4C63C6D73A}">
      <dsp:nvSpPr>
        <dsp:cNvPr id="0" name=""/>
        <dsp:cNvSpPr/>
      </dsp:nvSpPr>
      <dsp:spPr>
        <a:xfrm>
          <a:off x="5073452" y="350226"/>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073452" y="441752"/>
        <a:ext cx="453443" cy="274578"/>
      </dsp:txXfrm>
    </dsp:sp>
    <dsp:sp modelId="{F60502DE-9DBF-41D3-803C-C8704B2D9DF9}">
      <dsp:nvSpPr>
        <dsp:cNvPr id="0" name=""/>
        <dsp:cNvSpPr/>
      </dsp:nvSpPr>
      <dsp:spPr>
        <a:xfrm>
          <a:off x="5909394" y="305441"/>
          <a:ext cx="1838086"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a:t>Segment 3</a:t>
          </a:r>
        </a:p>
      </dsp:txBody>
      <dsp:txXfrm>
        <a:off x="5909394" y="305441"/>
        <a:ext cx="1838086" cy="547200"/>
      </dsp:txXfrm>
    </dsp:sp>
    <dsp:sp modelId="{4A61CDC5-ADAC-40B0-A561-BF58A6929314}">
      <dsp:nvSpPr>
        <dsp:cNvPr id="0" name=""/>
        <dsp:cNvSpPr/>
      </dsp:nvSpPr>
      <dsp:spPr>
        <a:xfrm>
          <a:off x="6285870" y="852642"/>
          <a:ext cx="1838086" cy="3142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solidFill>
                <a:schemeClr val="tx1"/>
              </a:solidFill>
              <a:latin typeface="+mn-lt"/>
              <a:ea typeface="+mn-ea"/>
              <a:cs typeface="+mn-cs"/>
            </a:rPr>
            <a:t>3/1/19</a:t>
          </a:r>
          <a:r>
            <a:rPr lang="en-US" sz="1900" b="0" kern="1200" dirty="0">
              <a:solidFill>
                <a:schemeClr val="tx1"/>
              </a:solidFill>
              <a:latin typeface="+mn-lt"/>
              <a:ea typeface="+mn-ea"/>
              <a:cs typeface="+mn-cs"/>
            </a:rPr>
            <a:t>: Begin taking notes for this segment</a:t>
          </a:r>
          <a:endParaRPr lang="en-US" sz="1900" kern="1200" dirty="0"/>
        </a:p>
        <a:p>
          <a:pPr marL="171450" lvl="1" indent="-171450" algn="l" defTabSz="844550">
            <a:lnSpc>
              <a:spcPct val="90000"/>
            </a:lnSpc>
            <a:spcBef>
              <a:spcPct val="0"/>
            </a:spcBef>
            <a:spcAft>
              <a:spcPct val="15000"/>
            </a:spcAft>
            <a:buChar char="••"/>
          </a:pPr>
          <a:r>
            <a:rPr lang="en-US" sz="1900" b="1" kern="1200" dirty="0">
              <a:solidFill>
                <a:schemeClr val="tx1"/>
              </a:solidFill>
              <a:latin typeface="+mn-lt"/>
              <a:ea typeface="+mn-ea"/>
              <a:cs typeface="+mn-cs"/>
            </a:rPr>
            <a:t>5/15/19</a:t>
          </a:r>
          <a:r>
            <a:rPr lang="en-US" sz="1900" kern="1200" dirty="0">
              <a:solidFill>
                <a:schemeClr val="tx1"/>
              </a:solidFill>
              <a:latin typeface="+mn-lt"/>
              <a:ea typeface="+mn-ea"/>
              <a:cs typeface="+mn-cs"/>
            </a:rPr>
            <a:t>: Segment ends with formal Observation #3</a:t>
          </a:r>
        </a:p>
      </dsp:txBody>
      <dsp:txXfrm>
        <a:off x="6339706" y="906478"/>
        <a:ext cx="1730414" cy="3034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D55A3-1457-4A0C-A961-45B50A8CB938}">
      <dsp:nvSpPr>
        <dsp:cNvPr id="0" name=""/>
        <dsp:cNvSpPr/>
      </dsp:nvSpPr>
      <dsp:spPr>
        <a:xfrm>
          <a:off x="704849" y="0"/>
          <a:ext cx="7988300" cy="238929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302E1-E47C-4B54-BC88-3997A35E228E}">
      <dsp:nvSpPr>
        <dsp:cNvPr id="0" name=""/>
        <dsp:cNvSpPr/>
      </dsp:nvSpPr>
      <dsp:spPr>
        <a:xfrm>
          <a:off x="5201" y="716788"/>
          <a:ext cx="1747562" cy="95571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Prioritized</a:t>
          </a:r>
        </a:p>
      </dsp:txBody>
      <dsp:txXfrm>
        <a:off x="51855" y="763442"/>
        <a:ext cx="1654254" cy="862409"/>
      </dsp:txXfrm>
    </dsp:sp>
    <dsp:sp modelId="{F4E7EAEC-DEBF-4283-8E24-104D29A1D298}">
      <dsp:nvSpPr>
        <dsp:cNvPr id="0" name=""/>
        <dsp:cNvSpPr/>
      </dsp:nvSpPr>
      <dsp:spPr>
        <a:xfrm>
          <a:off x="1915210" y="716788"/>
          <a:ext cx="1747562" cy="9557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Specific</a:t>
          </a:r>
        </a:p>
      </dsp:txBody>
      <dsp:txXfrm>
        <a:off x="1961864" y="763442"/>
        <a:ext cx="1654254" cy="862409"/>
      </dsp:txXfrm>
    </dsp:sp>
    <dsp:sp modelId="{128835E1-A73D-4393-A646-CD7F361CF372}">
      <dsp:nvSpPr>
        <dsp:cNvPr id="0" name=""/>
        <dsp:cNvSpPr/>
      </dsp:nvSpPr>
      <dsp:spPr>
        <a:xfrm>
          <a:off x="3825218" y="716788"/>
          <a:ext cx="1747562" cy="955717"/>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Actionable</a:t>
          </a:r>
        </a:p>
      </dsp:txBody>
      <dsp:txXfrm>
        <a:off x="3871872" y="763442"/>
        <a:ext cx="1654254" cy="862409"/>
      </dsp:txXfrm>
    </dsp:sp>
    <dsp:sp modelId="{6FBE6E1C-E882-418F-B672-85AF03EF8782}">
      <dsp:nvSpPr>
        <dsp:cNvPr id="0" name=""/>
        <dsp:cNvSpPr/>
      </dsp:nvSpPr>
      <dsp:spPr>
        <a:xfrm>
          <a:off x="5735227" y="716788"/>
          <a:ext cx="1747562" cy="955717"/>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Positive &amp; Appropriate</a:t>
          </a:r>
        </a:p>
      </dsp:txBody>
      <dsp:txXfrm>
        <a:off x="5781881" y="763442"/>
        <a:ext cx="1654254" cy="862409"/>
      </dsp:txXfrm>
    </dsp:sp>
    <dsp:sp modelId="{30605C50-18A8-4A75-8B1E-84F3303C66AF}">
      <dsp:nvSpPr>
        <dsp:cNvPr id="0" name=""/>
        <dsp:cNvSpPr/>
      </dsp:nvSpPr>
      <dsp:spPr>
        <a:xfrm>
          <a:off x="7645235" y="716788"/>
          <a:ext cx="1747562" cy="95571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Timely</a:t>
          </a:r>
        </a:p>
      </dsp:txBody>
      <dsp:txXfrm>
        <a:off x="7691889" y="763442"/>
        <a:ext cx="1654254" cy="862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05FF6-EFCB-4FED-BAFE-10DA4780F000}">
      <dsp:nvSpPr>
        <dsp:cNvPr id="0" name=""/>
        <dsp:cNvSpPr/>
      </dsp:nvSpPr>
      <dsp:spPr>
        <a:xfrm>
          <a:off x="861652" y="0"/>
          <a:ext cx="2162895" cy="1201608"/>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mj-lt"/>
              <a:cs typeface="Arial" pitchFamily="34" charset="0"/>
            </a:rPr>
            <a:t>Independently Review SOO</a:t>
          </a:r>
        </a:p>
      </dsp:txBody>
      <dsp:txXfrm>
        <a:off x="896846" y="35194"/>
        <a:ext cx="2092507" cy="1131220"/>
      </dsp:txXfrm>
    </dsp:sp>
    <dsp:sp modelId="{1A2A410E-EEE3-4714-929F-B79273BE14C2}">
      <dsp:nvSpPr>
        <dsp:cNvPr id="0" name=""/>
        <dsp:cNvSpPr/>
      </dsp:nvSpPr>
      <dsp:spPr>
        <a:xfrm rot="5400000">
          <a:off x="1458075" y="1231648"/>
          <a:ext cx="970049" cy="54072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cs typeface="Arial" pitchFamily="34" charset="0"/>
          </a:endParaRPr>
        </a:p>
      </dsp:txBody>
      <dsp:txXfrm rot="-5400000">
        <a:off x="1780883" y="1016986"/>
        <a:ext cx="324433" cy="807832"/>
      </dsp:txXfrm>
    </dsp:sp>
    <dsp:sp modelId="{FB2A37D7-48E5-4892-8DA2-5FA745922AB8}">
      <dsp:nvSpPr>
        <dsp:cNvPr id="0" name=""/>
        <dsp:cNvSpPr/>
      </dsp:nvSpPr>
      <dsp:spPr>
        <a:xfrm>
          <a:off x="861652" y="1802412"/>
          <a:ext cx="2162895" cy="1201608"/>
        </a:xfrm>
        <a:prstGeom prst="roundRect">
          <a:avLst>
            <a:gd name="adj" fmla="val 10000"/>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mj-lt"/>
              <a:cs typeface="Arial" pitchFamily="34" charset="0"/>
            </a:rPr>
            <a:t>Complete SOO Quality Review Tool</a:t>
          </a:r>
        </a:p>
      </dsp:txBody>
      <dsp:txXfrm>
        <a:off x="896846" y="1837606"/>
        <a:ext cx="2092507" cy="1131220"/>
      </dsp:txXfrm>
    </dsp:sp>
    <dsp:sp modelId="{3D0DE858-7D8F-452F-B47F-BD73233C183F}">
      <dsp:nvSpPr>
        <dsp:cNvPr id="0" name=""/>
        <dsp:cNvSpPr/>
      </dsp:nvSpPr>
      <dsp:spPr>
        <a:xfrm rot="5400000">
          <a:off x="1507887" y="3083191"/>
          <a:ext cx="870425" cy="54072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endParaRPr lang="en-US" sz="5000" kern="1200">
            <a:latin typeface="+mj-lt"/>
          </a:endParaRPr>
        </a:p>
      </dsp:txBody>
      <dsp:txXfrm rot="-5400000">
        <a:off x="1780883" y="2918341"/>
        <a:ext cx="324433" cy="708208"/>
      </dsp:txXfrm>
    </dsp:sp>
    <dsp:sp modelId="{CEBEA982-72E6-4F26-9BD7-CC1CD8F85D14}">
      <dsp:nvSpPr>
        <dsp:cNvPr id="0" name=""/>
        <dsp:cNvSpPr/>
      </dsp:nvSpPr>
      <dsp:spPr>
        <a:xfrm>
          <a:off x="861652" y="3604825"/>
          <a:ext cx="2162895" cy="12016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latin typeface="+mj-lt"/>
              <a:cs typeface="Arial" pitchFamily="34" charset="0"/>
            </a:rPr>
            <a:t>Table group calibration</a:t>
          </a:r>
        </a:p>
      </dsp:txBody>
      <dsp:txXfrm>
        <a:off x="896846" y="3640019"/>
        <a:ext cx="2092507" cy="1131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2DC11-9F99-4FF2-AF2C-362EC13B7AA9}">
      <dsp:nvSpPr>
        <dsp:cNvPr id="0" name=""/>
        <dsp:cNvSpPr/>
      </dsp:nvSpPr>
      <dsp:spPr>
        <a:xfrm>
          <a:off x="2387493" y="0"/>
          <a:ext cx="6932984" cy="1383289"/>
        </a:xfrm>
        <a:prstGeom prst="round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j-lt"/>
            </a:rPr>
            <a:t>Educator writes and submits a Professional Growth Goal.</a:t>
          </a:r>
        </a:p>
        <a:p>
          <a:pPr marL="228600" lvl="1" indent="-228600" algn="l" defTabSz="889000">
            <a:lnSpc>
              <a:spcPct val="90000"/>
            </a:lnSpc>
            <a:spcBef>
              <a:spcPct val="0"/>
            </a:spcBef>
            <a:spcAft>
              <a:spcPct val="15000"/>
            </a:spcAft>
            <a:buChar char="••"/>
          </a:pPr>
          <a:r>
            <a:rPr lang="en-US" sz="2000" kern="1200" dirty="0">
              <a:latin typeface="+mj-lt"/>
            </a:rPr>
            <a:t>The evaluator reviews the Professional Growth Goal and either approves the goal or provides feedback on how to improve the goal.</a:t>
          </a:r>
        </a:p>
      </dsp:txBody>
      <dsp:txXfrm>
        <a:off x="2455020" y="67527"/>
        <a:ext cx="6797930" cy="1248235"/>
      </dsp:txXfrm>
    </dsp:sp>
    <dsp:sp modelId="{1A45549B-DAFB-46E1-B2B7-F49D7E8E869B}">
      <dsp:nvSpPr>
        <dsp:cNvPr id="0" name=""/>
        <dsp:cNvSpPr/>
      </dsp:nvSpPr>
      <dsp:spPr>
        <a:xfrm>
          <a:off x="167" y="0"/>
          <a:ext cx="2387325" cy="13832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a:latin typeface="Calibri" panose="020F0502020204030204" pitchFamily="34" charset="0"/>
            </a:rPr>
            <a:t>Beginning of Year</a:t>
          </a:r>
        </a:p>
      </dsp:txBody>
      <dsp:txXfrm>
        <a:off x="67694" y="67527"/>
        <a:ext cx="2252271" cy="1248235"/>
      </dsp:txXfrm>
    </dsp:sp>
    <dsp:sp modelId="{D85A099C-54CF-4E82-BD36-72803D96954C}">
      <dsp:nvSpPr>
        <dsp:cNvPr id="0" name=""/>
        <dsp:cNvSpPr/>
      </dsp:nvSpPr>
      <dsp:spPr>
        <a:xfrm>
          <a:off x="2387493" y="1521618"/>
          <a:ext cx="6932984" cy="1383289"/>
        </a:xfrm>
        <a:prstGeom prst="roundRect">
          <a:avLst/>
        </a:prstGeom>
        <a:solidFill>
          <a:schemeClr val="accent5">
            <a:tint val="40000"/>
            <a:alpha val="90000"/>
            <a:hueOff val="-1435786"/>
            <a:satOff val="-14149"/>
            <a:lumOff val="-1707"/>
            <a:alphaOff val="0"/>
          </a:schemeClr>
        </a:solidFill>
        <a:ln w="12700" cap="flat" cmpd="sng" algn="ctr">
          <a:solidFill>
            <a:schemeClr val="accent5">
              <a:tint val="40000"/>
              <a:alpha val="90000"/>
              <a:hueOff val="-1435786"/>
              <a:satOff val="-14149"/>
              <a:lumOff val="-17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j-lt"/>
            </a:rPr>
            <a:t>If needed, the SP and evaluator may revise the Professional Growth Goal.</a:t>
          </a:r>
        </a:p>
      </dsp:txBody>
      <dsp:txXfrm>
        <a:off x="2455020" y="1589145"/>
        <a:ext cx="6797930" cy="1248235"/>
      </dsp:txXfrm>
    </dsp:sp>
    <dsp:sp modelId="{1DAAB4A5-2564-4E22-BBFE-66EE71FB748E}">
      <dsp:nvSpPr>
        <dsp:cNvPr id="0" name=""/>
        <dsp:cNvSpPr/>
      </dsp:nvSpPr>
      <dsp:spPr>
        <a:xfrm>
          <a:off x="167" y="1521618"/>
          <a:ext cx="2387325" cy="1383289"/>
        </a:xfrm>
        <a:prstGeom prst="roundRect">
          <a:avLst/>
        </a:prstGeom>
        <a:solidFill>
          <a:schemeClr val="accent5">
            <a:hueOff val="-875138"/>
            <a:satOff val="-23335"/>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a:latin typeface="Calibri" panose="020F0502020204030204" pitchFamily="34" charset="0"/>
            </a:rPr>
            <a:t>Middle of Year</a:t>
          </a:r>
        </a:p>
      </dsp:txBody>
      <dsp:txXfrm>
        <a:off x="67694" y="1589145"/>
        <a:ext cx="2252271" cy="1248235"/>
      </dsp:txXfrm>
    </dsp:sp>
    <dsp:sp modelId="{3C82D8D9-C473-46D2-911E-5E32A369DC90}">
      <dsp:nvSpPr>
        <dsp:cNvPr id="0" name=""/>
        <dsp:cNvSpPr/>
      </dsp:nvSpPr>
      <dsp:spPr>
        <a:xfrm>
          <a:off x="2387493" y="3043237"/>
          <a:ext cx="6932984" cy="1383289"/>
        </a:xfrm>
        <a:prstGeom prst="roundRect">
          <a:avLst/>
        </a:prstGeom>
        <a:solidFill>
          <a:schemeClr val="accent5">
            <a:tint val="40000"/>
            <a:alpha val="90000"/>
            <a:hueOff val="-2871572"/>
            <a:satOff val="-28297"/>
            <a:lumOff val="-3414"/>
            <a:alphaOff val="0"/>
          </a:schemeClr>
        </a:solidFill>
        <a:ln w="12700" cap="flat" cmpd="sng" algn="ctr">
          <a:solidFill>
            <a:schemeClr val="accent5">
              <a:tint val="40000"/>
              <a:alpha val="90000"/>
              <a:hueOff val="-2871572"/>
              <a:satOff val="-28297"/>
              <a:lumOff val="-34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j-lt"/>
            </a:rPr>
            <a:t>The evaluator scores the Professional Growth Goal using PR7 of the Professional Responsibilities rubric. </a:t>
          </a:r>
        </a:p>
        <a:p>
          <a:pPr marL="228600" lvl="1" indent="-228600" algn="l" defTabSz="889000">
            <a:lnSpc>
              <a:spcPct val="90000"/>
            </a:lnSpc>
            <a:spcBef>
              <a:spcPct val="0"/>
            </a:spcBef>
            <a:spcAft>
              <a:spcPct val="15000"/>
            </a:spcAft>
            <a:buChar char="••"/>
          </a:pPr>
          <a:r>
            <a:rPr lang="en-US" sz="2000" kern="1200" dirty="0">
              <a:latin typeface="+mj-lt"/>
            </a:rPr>
            <a:t>The SP and evaluator review summative feedback on the Professional Growth Goal.</a:t>
          </a:r>
        </a:p>
      </dsp:txBody>
      <dsp:txXfrm>
        <a:off x="2455020" y="3110764"/>
        <a:ext cx="6797930" cy="1248235"/>
      </dsp:txXfrm>
    </dsp:sp>
    <dsp:sp modelId="{76E39964-3DF2-4D18-956B-A676FE36A4D4}">
      <dsp:nvSpPr>
        <dsp:cNvPr id="0" name=""/>
        <dsp:cNvSpPr/>
      </dsp:nvSpPr>
      <dsp:spPr>
        <a:xfrm>
          <a:off x="167" y="3043237"/>
          <a:ext cx="2387325" cy="1383289"/>
        </a:xfrm>
        <a:prstGeom prst="roundRect">
          <a:avLst/>
        </a:prstGeom>
        <a:solidFill>
          <a:schemeClr val="accent5">
            <a:hueOff val="-1750277"/>
            <a:satOff val="-4667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a:latin typeface="Calibri" panose="020F0502020204030204" pitchFamily="34" charset="0"/>
            </a:rPr>
            <a:t>End of Year</a:t>
          </a:r>
        </a:p>
      </dsp:txBody>
      <dsp:txXfrm>
        <a:off x="67694" y="3110764"/>
        <a:ext cx="2252271" cy="12482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C10A9-F3E4-439F-907B-2E635BB5E606}">
      <dsp:nvSpPr>
        <dsp:cNvPr id="0" name=""/>
        <dsp:cNvSpPr/>
      </dsp:nvSpPr>
      <dsp:spPr>
        <a:xfrm>
          <a:off x="0" y="502920"/>
          <a:ext cx="8534400" cy="670560"/>
        </a:xfrm>
        <a:prstGeom prst="notched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66B2B713-27B4-480F-AC6B-3DFF6A0E3EB9}">
      <dsp:nvSpPr>
        <dsp:cNvPr id="0" name=""/>
        <dsp:cNvSpPr/>
      </dsp:nvSpPr>
      <dsp:spPr>
        <a:xfrm>
          <a:off x="3844" y="0"/>
          <a:ext cx="1848981" cy="6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a:latin typeface="+mj-lt"/>
            </a:rPr>
            <a:t>Before School Starts</a:t>
          </a:r>
        </a:p>
      </dsp:txBody>
      <dsp:txXfrm>
        <a:off x="3844" y="0"/>
        <a:ext cx="1848981" cy="670560"/>
      </dsp:txXfrm>
    </dsp:sp>
    <dsp:sp modelId="{54B6D0A3-A644-4B2F-A4F8-CBA8F568D290}">
      <dsp:nvSpPr>
        <dsp:cNvPr id="0" name=""/>
        <dsp:cNvSpPr/>
      </dsp:nvSpPr>
      <dsp:spPr>
        <a:xfrm>
          <a:off x="844514" y="754379"/>
          <a:ext cx="167640" cy="167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8E839-09B5-4D09-81BD-F49C0990035D}">
      <dsp:nvSpPr>
        <dsp:cNvPr id="0" name=""/>
        <dsp:cNvSpPr/>
      </dsp:nvSpPr>
      <dsp:spPr>
        <a:xfrm>
          <a:off x="1945274" y="1005840"/>
          <a:ext cx="1848981" cy="6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666750">
            <a:lnSpc>
              <a:spcPct val="90000"/>
            </a:lnSpc>
            <a:spcBef>
              <a:spcPct val="0"/>
            </a:spcBef>
            <a:spcAft>
              <a:spcPct val="35000"/>
            </a:spcAft>
          </a:pPr>
          <a:r>
            <a:rPr lang="en-US" sz="1500" kern="1200">
              <a:latin typeface="+mj-lt"/>
            </a:rPr>
            <a:t>Beginning of Year</a:t>
          </a:r>
        </a:p>
      </dsp:txBody>
      <dsp:txXfrm>
        <a:off x="1945274" y="1005840"/>
        <a:ext cx="1848981" cy="670560"/>
      </dsp:txXfrm>
    </dsp:sp>
    <dsp:sp modelId="{7E593ED6-02EC-4FE0-B49C-8AC606B1F932}">
      <dsp:nvSpPr>
        <dsp:cNvPr id="0" name=""/>
        <dsp:cNvSpPr/>
      </dsp:nvSpPr>
      <dsp:spPr>
        <a:xfrm>
          <a:off x="2785944" y="754379"/>
          <a:ext cx="167640" cy="167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F77491-39D3-4706-B895-E4A365B3685A}">
      <dsp:nvSpPr>
        <dsp:cNvPr id="0" name=""/>
        <dsp:cNvSpPr/>
      </dsp:nvSpPr>
      <dsp:spPr>
        <a:xfrm>
          <a:off x="3886704" y="0"/>
          <a:ext cx="1848981" cy="6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a:latin typeface="+mj-lt"/>
            </a:rPr>
            <a:t>Middle of Year</a:t>
          </a:r>
        </a:p>
      </dsp:txBody>
      <dsp:txXfrm>
        <a:off x="3886704" y="0"/>
        <a:ext cx="1848981" cy="670560"/>
      </dsp:txXfrm>
    </dsp:sp>
    <dsp:sp modelId="{FC356D60-46FD-418A-94E7-51E6FB459732}">
      <dsp:nvSpPr>
        <dsp:cNvPr id="0" name=""/>
        <dsp:cNvSpPr/>
      </dsp:nvSpPr>
      <dsp:spPr>
        <a:xfrm>
          <a:off x="4727375" y="754379"/>
          <a:ext cx="167640" cy="167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77913-63BD-4823-9AE3-B7C455A0D2EE}">
      <dsp:nvSpPr>
        <dsp:cNvPr id="0" name=""/>
        <dsp:cNvSpPr/>
      </dsp:nvSpPr>
      <dsp:spPr>
        <a:xfrm>
          <a:off x="5828134" y="1005840"/>
          <a:ext cx="1848981" cy="6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a:latin typeface="+mj-lt"/>
            </a:rPr>
            <a:t>End of Year</a:t>
          </a:r>
        </a:p>
      </dsp:txBody>
      <dsp:txXfrm>
        <a:off x="5828134" y="1005840"/>
        <a:ext cx="1848981" cy="670560"/>
      </dsp:txXfrm>
    </dsp:sp>
    <dsp:sp modelId="{5BF541C5-EE45-49FD-96C0-751C868B5368}">
      <dsp:nvSpPr>
        <dsp:cNvPr id="0" name=""/>
        <dsp:cNvSpPr/>
      </dsp:nvSpPr>
      <dsp:spPr>
        <a:xfrm>
          <a:off x="6668805" y="754379"/>
          <a:ext cx="167640" cy="167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C4225E-D59B-43F6-B16F-BD0C82684D1C}" type="datetimeFigureOut">
              <a:rPr lang="en-US" smtClean="0"/>
              <a:t>8/29/2019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335E9D-EFFB-4E61-8613-54A357AFF907}" type="slidenum">
              <a:rPr lang="en-US" smtClean="0"/>
              <a:t>‹#›</a:t>
            </a:fld>
            <a:endParaRPr lang="en-US"/>
          </a:p>
        </p:txBody>
      </p:sp>
    </p:spTree>
    <p:extLst>
      <p:ext uri="{BB962C8B-B14F-4D97-AF65-F5344CB8AC3E}">
        <p14:creationId xmlns:p14="http://schemas.microsoft.com/office/powerpoint/2010/main" val="406420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CDEFE4-44F1-4378-A753-8719BFEC2A66}" type="datetimeFigureOut">
              <a:rPr lang="en-US" smtClean="0"/>
              <a:t>8/29/2019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4EDB0E-DE54-428A-AFBB-B19D5E9D46B3}" type="slidenum">
              <a:rPr lang="en-US" smtClean="0"/>
              <a:t>‹#›</a:t>
            </a:fld>
            <a:endParaRPr lang="en-US"/>
          </a:p>
        </p:txBody>
      </p:sp>
    </p:spTree>
    <p:extLst>
      <p:ext uri="{BB962C8B-B14F-4D97-AF65-F5344CB8AC3E}">
        <p14:creationId xmlns:p14="http://schemas.microsoft.com/office/powerpoint/2010/main" val="20504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ide.ri.gov/TeachersAdministrators/EducatorEvaluation/StudentLearning.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ide.ri.gov/TeachersAdministrators/EducatorEvaluation/RIModelEvaluationResources.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Thank</a:t>
            </a:r>
            <a:r>
              <a:rPr lang="en-US" b="0" baseline="0" dirty="0"/>
              <a:t> you for taking the time to participate in this district-directed training for evaluating SPs. Ideally, this module will be completed with a cross-section of both seasoned evaluators who have prior experience evaluating supporting professionals (SPs), as well as new evaluators who have yet to evaluate SPs. Activities are intentionally designed for small group interaction, discussion, and calibration. </a:t>
            </a:r>
            <a:r>
              <a:rPr lang="en-US" b="1" baseline="0" dirty="0"/>
              <a:t>Therefore, this module is not intended, nor developed, for individual use. Additionally, this module builds on the content delivered during the two-day New Evaluator Training for Evaluating Teachers. It is critical that all new evaluators have first participated in the teacher training </a:t>
            </a:r>
            <a:r>
              <a:rPr lang="en-US" b="1" i="1" baseline="0" dirty="0"/>
              <a:t>before</a:t>
            </a:r>
            <a:r>
              <a:rPr lang="en-US" b="1" baseline="0" dirty="0"/>
              <a:t> participating in this SP training.</a:t>
            </a:r>
          </a:p>
          <a:p>
            <a:endParaRPr lang="en-US" b="0" baseline="0" dirty="0"/>
          </a:p>
          <a:p>
            <a:r>
              <a:rPr lang="en-US" b="1" baseline="0" dirty="0"/>
              <a:t>We recommend the following steps to ensure a productive and organized training session</a:t>
            </a:r>
            <a:r>
              <a:rPr lang="en-US" b="0" baseline="0" dirty="0"/>
              <a:t>:</a:t>
            </a:r>
          </a:p>
          <a:p>
            <a:pPr marL="228600" indent="-228600">
              <a:buAutoNum type="arabicPeriod"/>
            </a:pPr>
            <a:r>
              <a:rPr lang="en-US" b="0" baseline="0" dirty="0"/>
              <a:t>Secure adequate space for viewing, discussion, and movement</a:t>
            </a:r>
          </a:p>
          <a:p>
            <a:pPr marL="228600" indent="-228600">
              <a:buAutoNum type="arabicPeriod"/>
            </a:pPr>
            <a:r>
              <a:rPr lang="en-US" b="0" baseline="0" dirty="0"/>
              <a:t>Identify a lead facilitator who is responsible for reading/discussing content according to the slide notes provided, as well time-keeping for planned activities</a:t>
            </a:r>
          </a:p>
          <a:p>
            <a:pPr marL="228600" indent="-228600">
              <a:buAutoNum type="arabicPeriod"/>
            </a:pPr>
            <a:r>
              <a:rPr lang="en-US" b="0" baseline="0" dirty="0"/>
              <a:t>Consult and become familiar with the Facilitator’s Guide prior to the training date to ensure a productive and structured session</a:t>
            </a:r>
          </a:p>
          <a:p>
            <a:pPr marL="228600" indent="-228600">
              <a:buAutoNum type="arabicPeriod"/>
            </a:pPr>
            <a:r>
              <a:rPr lang="en-US" b="0" baseline="0" dirty="0"/>
              <a:t>Have copies of handouts and posters made in advance of the session; have the SP Guidebook downloaded and available for easy reference </a:t>
            </a:r>
          </a:p>
          <a:p>
            <a:pPr marL="228600" indent="-228600">
              <a:buAutoNum type="arabicPeriod"/>
            </a:pPr>
            <a:r>
              <a:rPr lang="en-US" b="0" baseline="0" dirty="0"/>
              <a:t>Allow – and protect! – approximately 5 hours of uninterrupted time to complete this session as it is intended (more time will be needed if you plan to offer breaks and lunch) </a:t>
            </a:r>
            <a:r>
              <a:rPr lang="en-US" sz="1200" i="1" kern="1200" dirty="0" smtClean="0">
                <a:solidFill>
                  <a:schemeClr val="tx1"/>
                </a:solidFill>
                <a:effectLst/>
                <a:latin typeface="+mn-lt"/>
                <a:ea typeface="+mn-ea"/>
                <a:cs typeface="+mn-cs"/>
              </a:rPr>
              <a:t>If 5 uninterrupted hours are unavailable for your team, the facilitator can divide the training into sections as they see fit based on local needs.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For Student Learning, determine whether or not your school/district will employ one or more of the new Student Learning Options. If so, you’ll want to include information on the </a:t>
            </a:r>
            <a:r>
              <a:rPr lang="en-US" sz="1200" u="sng" kern="1200" dirty="0" smtClean="0">
                <a:solidFill>
                  <a:schemeClr val="tx1"/>
                </a:solidFill>
                <a:effectLst/>
                <a:latin typeface="+mn-lt"/>
                <a:ea typeface="+mn-ea"/>
                <a:cs typeface="+mn-cs"/>
                <a:hlinkClick r:id="rId3"/>
              </a:rPr>
              <a:t>Student Learning webpage</a:t>
            </a:r>
            <a:r>
              <a:rPr lang="en-US" sz="1200" kern="1200" dirty="0" smtClean="0">
                <a:solidFill>
                  <a:schemeClr val="tx1"/>
                </a:solidFill>
                <a:effectLst/>
                <a:latin typeface="+mn-lt"/>
                <a:ea typeface="+mn-ea"/>
                <a:cs typeface="+mn-cs"/>
              </a:rPr>
              <a:t> &amp; in the guidebooks.</a:t>
            </a:r>
            <a:endParaRPr lang="en-US" b="0" baseline="0" dirty="0"/>
          </a:p>
          <a:p>
            <a:pPr marL="0" indent="0">
              <a:buNone/>
            </a:pPr>
            <a:endParaRPr lang="en-US" b="0" baseline="0" dirty="0"/>
          </a:p>
          <a:p>
            <a:pPr marL="0" indent="0">
              <a:buNone/>
            </a:pPr>
            <a:r>
              <a:rPr lang="en-US" b="0" baseline="0" dirty="0"/>
              <a:t>On behalf of RIDE’s Office of Educator Excellence &amp; Certification Services, we hope that you find this training session to be informative and an excellent use of your precious time. </a:t>
            </a: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064EDB0E-DE54-428A-AFBB-B19D5E9D46B3}" type="slidenum">
              <a:rPr lang="en-US" smtClean="0"/>
              <a:t>1</a:t>
            </a:fld>
            <a:endParaRPr lang="en-US"/>
          </a:p>
        </p:txBody>
      </p:sp>
    </p:spTree>
    <p:extLst>
      <p:ext uri="{BB962C8B-B14F-4D97-AF65-F5344CB8AC3E}">
        <p14:creationId xmlns:p14="http://schemas.microsoft.com/office/powerpoint/2010/main" val="229460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baseline="0" dirty="0" smtClean="0"/>
              <a:t>In </a:t>
            </a:r>
            <a:r>
              <a:rPr lang="en-US" b="0" baseline="0" dirty="0"/>
              <a:t>this next section, we will discuss Professional Practice for Support Professionals. This accounts for 50% of the overall Final Effectiveness Rating. </a:t>
            </a:r>
            <a:r>
              <a:rPr lang="en-US" b="0" dirty="0"/>
              <a:t>At</a:t>
            </a:r>
            <a:r>
              <a:rPr lang="en-US" b="0" baseline="0" dirty="0"/>
              <a:t> this point – you’ll want to navigate to the guidebook found </a:t>
            </a:r>
            <a:r>
              <a:rPr lang="en-US" b="1" baseline="0" dirty="0"/>
              <a:t>here</a:t>
            </a:r>
            <a:r>
              <a:rPr lang="en-US" b="0" baseline="0" dirty="0"/>
              <a:t>: </a:t>
            </a:r>
            <a:r>
              <a:rPr lang="en-US" dirty="0">
                <a:hlinkClick r:id="rId3"/>
              </a:rPr>
              <a:t>http://www.ride.ri.gov/TeachersAdministrators/EducatorEvaluation/RIModelEvaluationResources.aspx</a:t>
            </a:r>
            <a:r>
              <a:rPr lang="en-US" b="0" baseline="0" dirty="0"/>
              <a:t>. Alternatively/additionally, each participant may want to individually have the guidebook opened on their laptop</a:t>
            </a:r>
            <a:r>
              <a:rPr lang="en-US" b="1" baseline="0" dirty="0"/>
              <a:t> </a:t>
            </a:r>
            <a:r>
              <a:rPr lang="en-US" b="0" baseline="0" dirty="0"/>
              <a:t>to have the option of referencing the guidebook when needed. </a:t>
            </a:r>
          </a:p>
          <a:p>
            <a:endParaRPr lang="en-US" b="0" baseline="0" dirty="0"/>
          </a:p>
          <a:p>
            <a:r>
              <a:rPr lang="en-US" b="0" baseline="0" dirty="0"/>
              <a:t>. </a:t>
            </a:r>
            <a:endParaRPr lang="en-US" b="1"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10</a:t>
            </a:fld>
            <a:endParaRPr lang="en-US"/>
          </a:p>
        </p:txBody>
      </p:sp>
    </p:spTree>
    <p:extLst>
      <p:ext uri="{BB962C8B-B14F-4D97-AF65-F5344CB8AC3E}">
        <p14:creationId xmlns:p14="http://schemas.microsoft.com/office/powerpoint/2010/main" val="425039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Speaking Notes: </a:t>
            </a:r>
            <a:r>
              <a:rPr lang="en-US" baseline="0" dirty="0" smtClean="0"/>
              <a:t>Professional </a:t>
            </a:r>
            <a:r>
              <a:rPr lang="en-US" baseline="0" dirty="0"/>
              <a:t>Practice rubrics are geared toward the various roles and responsibilities of SPs in general. Note that the rubrics are agnostic of role – which provides flexibility, but some challenges in applying language to a particular individual’s role. This first set of activities will help us to become more familiar with the rubrics themselves, and then to see how they may or may not look different across the most common SP roles in RI LEAs. Additionally, our goal is to clarify how the evidence-collection process is different from teachers, requiring you to devise a process that will help you to collect evidence and provide high-quality feedback when required in the model.</a:t>
            </a:r>
          </a:p>
          <a:p>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11</a:t>
            </a:fld>
            <a:endParaRPr lang="en-US" dirty="0"/>
          </a:p>
        </p:txBody>
      </p:sp>
    </p:spTree>
    <p:extLst>
      <p:ext uri="{BB962C8B-B14F-4D97-AF65-F5344CB8AC3E}">
        <p14:creationId xmlns:p14="http://schemas.microsoft.com/office/powerpoint/2010/main" val="151251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Speaking Notes: </a:t>
            </a:r>
            <a:r>
              <a:rPr lang="en-US" dirty="0" smtClean="0"/>
              <a:t>In</a:t>
            </a:r>
            <a:r>
              <a:rPr lang="en-US" baseline="0" dirty="0" smtClean="0"/>
              <a:t> </a:t>
            </a:r>
            <a:r>
              <a:rPr lang="en-US" baseline="0" dirty="0"/>
              <a:t>your guidebooks, the professional practice rubrics begin on </a:t>
            </a:r>
            <a:r>
              <a:rPr lang="en-US" b="1" baseline="0" dirty="0"/>
              <a:t>page </a:t>
            </a:r>
            <a:r>
              <a:rPr lang="en-US" b="1" baseline="0" dirty="0" smtClean="0"/>
              <a:t>38. </a:t>
            </a:r>
            <a:r>
              <a:rPr lang="en-US" baseline="0" dirty="0"/>
              <a:t>Here you can </a:t>
            </a:r>
            <a:r>
              <a:rPr lang="en-US" baseline="0" dirty="0" smtClean="0"/>
              <a:t>see </a:t>
            </a:r>
            <a:r>
              <a:rPr lang="en-US" b="1" baseline="0" dirty="0" smtClean="0"/>
              <a:t>page 44 </a:t>
            </a:r>
            <a:r>
              <a:rPr lang="en-US" baseline="0" dirty="0" smtClean="0"/>
              <a:t>is </a:t>
            </a:r>
            <a:r>
              <a:rPr lang="en-US" baseline="0" dirty="0"/>
              <a:t>an example of rubric 1c, noting similarly to the teacher rubrics that we want to focus on the PLDs on the left-most column. As always, using the PLD language with the preponderance of evidence will be important for providing formative &amp; summative observation scores, which are done differently than teachers. Feedback is given after each of three “segments” where evidence is gathered over time, and which culminates with a formal observation. We’ll talk more about this process in a little bit. One notable difference between SP and T models is that there is no “Examples” column after the “Critical Attributes”. </a:t>
            </a:r>
          </a:p>
          <a:p>
            <a:endParaRPr lang="en-US" baseline="0" dirty="0"/>
          </a:p>
          <a:p>
            <a:r>
              <a:rPr lang="en-US" baseline="0" dirty="0"/>
              <a:t>In our next activity, you’ll help each other generate ideas for what examples might look like in practice, based on your experiences.</a:t>
            </a:r>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12</a:t>
            </a:fld>
            <a:endParaRPr lang="en-US"/>
          </a:p>
        </p:txBody>
      </p:sp>
    </p:spTree>
    <p:extLst>
      <p:ext uri="{BB962C8B-B14F-4D97-AF65-F5344CB8AC3E}">
        <p14:creationId xmlns:p14="http://schemas.microsoft.com/office/powerpoint/2010/main" val="497860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a:t>
            </a:r>
            <a:r>
              <a:rPr lang="en-US" b="0" dirty="0" smtClean="0"/>
              <a:t>: This</a:t>
            </a:r>
            <a:r>
              <a:rPr lang="en-US" b="0" baseline="0" dirty="0" smtClean="0"/>
              <a:t> </a:t>
            </a:r>
            <a:r>
              <a:rPr lang="en-US" b="0" baseline="0" dirty="0"/>
              <a:t>activity will require some set up so it is strongly advised that you consult the facilitator’s guide for specific steps. At a minimum, there will be no less than 2 people per component, as discussion is a key piece of this activity. Depending on the number of participants, you will assign people to posters, accordingly (e.g., if you have 8 people, pair them off so each partnership will review 2 components). </a:t>
            </a:r>
          </a:p>
          <a:p>
            <a:endParaRPr lang="en-US" b="0" baseline="0" dirty="0"/>
          </a:p>
          <a:p>
            <a:endParaRPr lang="en-US" b="1" dirty="0"/>
          </a:p>
          <a:p>
            <a:endParaRPr lang="en-US" b="1" baseline="0" dirty="0"/>
          </a:p>
          <a:p>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13</a:t>
            </a:fld>
            <a:endParaRPr lang="en-US"/>
          </a:p>
        </p:txBody>
      </p:sp>
    </p:spTree>
    <p:extLst>
      <p:ext uri="{BB962C8B-B14F-4D97-AF65-F5344CB8AC3E}">
        <p14:creationId xmlns:p14="http://schemas.microsoft.com/office/powerpoint/2010/main" val="3798485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Like</a:t>
            </a:r>
            <a:r>
              <a:rPr lang="en-US" b="0" baseline="0" dirty="0" smtClean="0"/>
              <a:t> </a:t>
            </a:r>
            <a:r>
              <a:rPr lang="en-US" b="0" baseline="0" dirty="0"/>
              <a:t>the previous activity, you should consult the facilitator’s guide for additional direction. We’ve provided you with </a:t>
            </a:r>
            <a:r>
              <a:rPr lang="en-US" b="0" baseline="0" dirty="0" smtClean="0"/>
              <a:t>handouts (see playlist) </a:t>
            </a:r>
            <a:r>
              <a:rPr lang="en-US" b="0" baseline="0" dirty="0"/>
              <a:t>from each of the professional associations of the 5 of the most common SP roles in RI: School Counselor, School Psychologist, Speech-Language Pathologist, School Nurse, and Social Worker. Each of the pairs from the previous activity will review ONE of the SP roles. Depending on the number of pairs you have, you may need to prioritize which SP roles you review. If so, consider the composition of your LEA/schools in order to make an informed decision about which roles are most prevalent in your LEA/school(s).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Facilitator’s Note: </a:t>
            </a:r>
            <a:r>
              <a:rPr lang="en-US" b="0" baseline="0" dirty="0" smtClean="0"/>
              <a:t>For </a:t>
            </a:r>
            <a:r>
              <a:rPr lang="en-US" b="0" baseline="0" dirty="0"/>
              <a:t>posterity, we recommend that you take pictures of each of the posters after the activity is complete and be sure to disseminate the learnings to all participants. </a:t>
            </a:r>
            <a:endParaRPr lang="en-US" b="0" dirty="0"/>
          </a:p>
          <a:p>
            <a:endParaRPr lang="en-US" b="0" dirty="0"/>
          </a:p>
          <a:p>
            <a:endParaRPr lang="en-US" b="1" baseline="0" dirty="0"/>
          </a:p>
          <a:p>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14</a:t>
            </a:fld>
            <a:endParaRPr lang="en-US"/>
          </a:p>
        </p:txBody>
      </p:sp>
    </p:spTree>
    <p:extLst>
      <p:ext uri="{BB962C8B-B14F-4D97-AF65-F5344CB8AC3E}">
        <p14:creationId xmlns:p14="http://schemas.microsoft.com/office/powerpoint/2010/main" val="102853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We</a:t>
            </a:r>
            <a:r>
              <a:rPr lang="en-US" b="0" baseline="0" dirty="0" smtClean="0"/>
              <a:t> </a:t>
            </a:r>
            <a:r>
              <a:rPr lang="en-US" b="0" baseline="0" dirty="0"/>
              <a:t>hope you found the last two activities to be helpful in framing your understanding of the 8 components that comprise professional practice for SP’s. The next few slides will get into the specifics of the model details. </a:t>
            </a:r>
            <a:endParaRPr lang="en-US" b="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15</a:t>
            </a:fld>
            <a:endParaRPr lang="en-US"/>
          </a:p>
        </p:txBody>
      </p:sp>
    </p:spTree>
    <p:extLst>
      <p:ext uri="{BB962C8B-B14F-4D97-AF65-F5344CB8AC3E}">
        <p14:creationId xmlns:p14="http://schemas.microsoft.com/office/powerpoint/2010/main" val="365671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Speaking Notes: </a:t>
            </a:r>
            <a:r>
              <a:rPr lang="en-US" dirty="0" smtClean="0"/>
              <a:t>Just </a:t>
            </a:r>
            <a:r>
              <a:rPr lang="en-US" dirty="0"/>
              <a:t>as with teachers, SP’s have three</a:t>
            </a:r>
            <a:r>
              <a:rPr lang="en-US" baseline="0" dirty="0"/>
              <a:t> observations – one announced and two unannounced. The rest is where the teacher model and the SP model diverge – [</a:t>
            </a:r>
            <a:r>
              <a:rPr lang="en-US" b="1" baseline="0" dirty="0"/>
              <a:t>READ THE REMAINDER OF THE SLIDE</a:t>
            </a:r>
            <a:r>
              <a:rPr lang="en-US" baseline="0" dirty="0"/>
              <a:t>]. This is also a great time to discuss any LEA Flexibility Factors in which your LEA engages.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16</a:t>
            </a:fld>
            <a:endParaRPr lang="en-US"/>
          </a:p>
        </p:txBody>
      </p:sp>
    </p:spTree>
    <p:extLst>
      <p:ext uri="{BB962C8B-B14F-4D97-AF65-F5344CB8AC3E}">
        <p14:creationId xmlns:p14="http://schemas.microsoft.com/office/powerpoint/2010/main" val="22146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 </a:t>
            </a:r>
            <a:r>
              <a:rPr lang="en-US" b="0" dirty="0" smtClean="0"/>
              <a:t>Allow</a:t>
            </a:r>
            <a:r>
              <a:rPr lang="en-US" b="0" baseline="0" dirty="0" smtClean="0"/>
              <a:t> </a:t>
            </a:r>
            <a:r>
              <a:rPr lang="en-US" b="0" baseline="0" dirty="0"/>
              <a:t>participants to first read the content of this slide, as the next slide will illustrate the concept of “segmenting” the year for SPs.</a:t>
            </a:r>
          </a:p>
        </p:txBody>
      </p:sp>
      <p:sp>
        <p:nvSpPr>
          <p:cNvPr id="4" name="Slide Number Placeholder 3"/>
          <p:cNvSpPr>
            <a:spLocks noGrp="1"/>
          </p:cNvSpPr>
          <p:nvPr>
            <p:ph type="sldNum" sz="quarter" idx="10"/>
          </p:nvPr>
        </p:nvSpPr>
        <p:spPr/>
        <p:txBody>
          <a:bodyPr/>
          <a:lstStyle/>
          <a:p>
            <a:fld id="{064EDB0E-DE54-428A-AFBB-B19D5E9D46B3}" type="slidenum">
              <a:rPr lang="en-US" smtClean="0"/>
              <a:t>17</a:t>
            </a:fld>
            <a:endParaRPr lang="en-US"/>
          </a:p>
        </p:txBody>
      </p:sp>
    </p:spTree>
    <p:extLst>
      <p:ext uri="{BB962C8B-B14F-4D97-AF65-F5344CB8AC3E}">
        <p14:creationId xmlns:p14="http://schemas.microsoft.com/office/powerpoint/2010/main" val="727898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Speaking Notes: </a:t>
            </a:r>
            <a:r>
              <a:rPr lang="en-US" b="0" dirty="0" smtClean="0"/>
              <a:t>This</a:t>
            </a:r>
            <a:r>
              <a:rPr lang="en-US" b="0" baseline="0" dirty="0" smtClean="0"/>
              <a:t> </a:t>
            </a:r>
            <a:r>
              <a:rPr lang="en-US" b="0" baseline="0" dirty="0"/>
              <a:t>slide aims to show how an evaluator might segment the year in order to accomplish 3 observations. What’s important to note is that each segment ends with a formal observation, announced or unannounced. Additionally, it’s important to note just how different this model is from the teacher one. While teachers receive feedback and scores after each observation, SPs will only receive feedback but will not receive actual scores for each of the 8 components until the EOY, as their professional practice scores are holistic in nature and encompass evidence from both natural interactions and observations. </a:t>
            </a:r>
            <a:endParaRPr lang="en-US" b="0"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18</a:t>
            </a:fld>
            <a:endParaRPr lang="en-US"/>
          </a:p>
        </p:txBody>
      </p:sp>
    </p:spTree>
    <p:extLst>
      <p:ext uri="{BB962C8B-B14F-4D97-AF65-F5344CB8AC3E}">
        <p14:creationId xmlns:p14="http://schemas.microsoft.com/office/powerpoint/2010/main" val="302946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Now</a:t>
            </a:r>
            <a:r>
              <a:rPr lang="en-US" b="0" baseline="0" dirty="0" smtClean="0"/>
              <a:t> </a:t>
            </a:r>
            <a:r>
              <a:rPr lang="en-US" b="0" baseline="0" dirty="0"/>
              <a:t>that you can conceptualize how SP professional practice is assessed, we will shift our focus to how you will gather evidence throughout each segment. </a:t>
            </a:r>
            <a:endParaRPr lang="en-US" b="0" dirty="0"/>
          </a:p>
        </p:txBody>
      </p:sp>
      <p:sp>
        <p:nvSpPr>
          <p:cNvPr id="4" name="Slide Number Placeholder 3"/>
          <p:cNvSpPr>
            <a:spLocks noGrp="1"/>
          </p:cNvSpPr>
          <p:nvPr>
            <p:ph type="sldNum" sz="quarter" idx="10"/>
          </p:nvPr>
        </p:nvSpPr>
        <p:spPr/>
        <p:txBody>
          <a:bodyPr/>
          <a:lstStyle/>
          <a:p>
            <a:pPr defTabSz="1660351">
              <a:defRPr/>
            </a:pPr>
            <a:fld id="{4FFB5FD4-B566-4D10-A0D0-C86C3E5287A8}" type="slidenum">
              <a:rPr lang="en-US">
                <a:solidFill>
                  <a:prstClr val="black"/>
                </a:solidFill>
                <a:latin typeface="Calibri"/>
              </a:rPr>
              <a:pPr defTabSz="1660351">
                <a:defRPr/>
              </a:pPr>
              <a:t>19</a:t>
            </a:fld>
            <a:endParaRPr lang="en-US">
              <a:solidFill>
                <a:prstClr val="black"/>
              </a:solidFill>
              <a:latin typeface="Calibri"/>
            </a:endParaRPr>
          </a:p>
        </p:txBody>
      </p:sp>
    </p:spTree>
    <p:extLst>
      <p:ext uri="{BB962C8B-B14F-4D97-AF65-F5344CB8AC3E}">
        <p14:creationId xmlns:p14="http://schemas.microsoft.com/office/powerpoint/2010/main" val="381538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 Note: Depending</a:t>
            </a:r>
            <a:r>
              <a:rPr lang="en-US" b="0" baseline="0" dirty="0" smtClean="0"/>
              <a:t> </a:t>
            </a:r>
            <a:r>
              <a:rPr lang="en-US" b="0" baseline="0" dirty="0"/>
              <a:t>on the size of your team, discuss this question as a whole group or in pairs. </a:t>
            </a:r>
            <a:endParaRPr lang="en-US" b="0" baseline="0" dirty="0" smtClean="0"/>
          </a:p>
          <a:p>
            <a:endParaRPr lang="en-US" b="0" baseline="0" dirty="0" smtClean="0"/>
          </a:p>
          <a:p>
            <a:r>
              <a:rPr lang="en-US" b="1" baseline="0" dirty="0" smtClean="0"/>
              <a:t>Speaking note(s): </a:t>
            </a:r>
            <a:r>
              <a:rPr lang="en-US" b="0" baseline="0" dirty="0" smtClean="0"/>
              <a:t>The </a:t>
            </a:r>
            <a:r>
              <a:rPr lang="en-US" b="0" baseline="0" dirty="0"/>
              <a:t>main takeaway here is that while both educators, teachers and SPs are different, and therefore support students’ learning in different ways. Where teachers provide </a:t>
            </a:r>
            <a:r>
              <a:rPr lang="en-US" b="0" i="1" baseline="0" dirty="0"/>
              <a:t>direct instruction </a:t>
            </a:r>
            <a:r>
              <a:rPr lang="en-US" b="0" i="0" baseline="0" dirty="0"/>
              <a:t>to students</a:t>
            </a:r>
            <a:r>
              <a:rPr lang="en-US" b="0" i="1" baseline="0" dirty="0"/>
              <a:t>, </a:t>
            </a:r>
            <a:r>
              <a:rPr lang="en-US" b="0" baseline="0" dirty="0"/>
              <a:t>SP’s </a:t>
            </a:r>
            <a:r>
              <a:rPr lang="en-US" b="0" i="1" baseline="0" dirty="0"/>
              <a:t>provide services that have a direct impact on access to learning. </a:t>
            </a:r>
            <a:r>
              <a:rPr lang="en-US" b="0" i="0" baseline="0" dirty="0"/>
              <a:t>This distinction should be the lens through which SPs are evaluated. </a:t>
            </a:r>
            <a:endParaRPr lang="en-US" b="0" i="1" dirty="0"/>
          </a:p>
          <a:p>
            <a:endParaRPr lang="en-US" b="1"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2</a:t>
            </a:fld>
            <a:endParaRPr lang="en-US"/>
          </a:p>
        </p:txBody>
      </p:sp>
    </p:spTree>
    <p:extLst>
      <p:ext uri="{BB962C8B-B14F-4D97-AF65-F5344CB8AC3E}">
        <p14:creationId xmlns:p14="http://schemas.microsoft.com/office/powerpoint/2010/main" val="159218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Here </a:t>
            </a:r>
            <a:r>
              <a:rPr lang="en-US" b="0" dirty="0"/>
              <a:t>is an</a:t>
            </a:r>
            <a:r>
              <a:rPr lang="en-US" b="0" baseline="0" dirty="0"/>
              <a:t> example of what notes from a segment would look like. </a:t>
            </a:r>
            <a:r>
              <a:rPr lang="en-US" b="0" dirty="0"/>
              <a:t>The</a:t>
            </a:r>
            <a:r>
              <a:rPr lang="en-US" b="0" baseline="0" dirty="0"/>
              <a:t> </a:t>
            </a:r>
            <a:r>
              <a:rPr lang="en-US" b="0" dirty="0"/>
              <a:t>format of</a:t>
            </a:r>
            <a:r>
              <a:rPr lang="en-US" b="0" baseline="0" dirty="0"/>
              <a:t> this suggested observation form is located on our website for your use. If you use the Frontline system, this looks similar to the EEM forms. Here, you’ll keep track of the notes from both natural interactions and the culminating formal observation for the segment. Note how the date and the note-taker are both identified. This will be useful to ensure that both evaluator and complementary evaluator are keeping track of who-has-seen-what. </a:t>
            </a:r>
          </a:p>
          <a:p>
            <a:endParaRPr lang="en-US" b="0" baseline="0" dirty="0"/>
          </a:p>
          <a:p>
            <a:r>
              <a:rPr lang="en-US" b="0" baseline="0" dirty="0"/>
              <a:t>Also notice how this entry is truly an evidence statement, as it is devoid of subjective and biased language, only capturing what was actually seen, heard, or done. This will be important in our next activity as we align these notes – the evidence! – to SP professional practice components. </a:t>
            </a:r>
          </a:p>
        </p:txBody>
      </p:sp>
      <p:sp>
        <p:nvSpPr>
          <p:cNvPr id="4" name="Slide Number Placeholder 3"/>
          <p:cNvSpPr>
            <a:spLocks noGrp="1"/>
          </p:cNvSpPr>
          <p:nvPr>
            <p:ph type="sldNum" sz="quarter" idx="10"/>
          </p:nvPr>
        </p:nvSpPr>
        <p:spPr/>
        <p:txBody>
          <a:bodyPr/>
          <a:lstStyle/>
          <a:p>
            <a:fld id="{064EDB0E-DE54-428A-AFBB-B19D5E9D46B3}" type="slidenum">
              <a:rPr lang="en-US" smtClean="0"/>
              <a:t>20</a:t>
            </a:fld>
            <a:endParaRPr lang="en-US"/>
          </a:p>
        </p:txBody>
      </p:sp>
    </p:spTree>
    <p:extLst>
      <p:ext uri="{BB962C8B-B14F-4D97-AF65-F5344CB8AC3E}">
        <p14:creationId xmlns:p14="http://schemas.microsoft.com/office/powerpoint/2010/main" val="1622587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Facilitator’s Note: </a:t>
            </a:r>
            <a:r>
              <a:rPr lang="en-US" b="0" dirty="0" smtClean="0"/>
              <a:t>Like</a:t>
            </a:r>
            <a:r>
              <a:rPr lang="en-US" b="0" baseline="0" dirty="0" smtClean="0"/>
              <a:t> </a:t>
            </a:r>
            <a:r>
              <a:rPr lang="en-US" b="0" baseline="0" dirty="0"/>
              <a:t>the previous activities, you should consult the facilitator’s guide for additional direction. And again, you will need to consider how many participants you have and organize accordingly. For instance, you may decide to assign each person a note/piece of evidence; or, if you have a smaller group, you may assign each pair several notes/pieces of evidence to analyze. FYI, there are 10 note entries for Segment #1. </a:t>
            </a:r>
          </a:p>
          <a:p>
            <a:endParaRPr lang="en-US" b="0" baseline="0" dirty="0"/>
          </a:p>
          <a:p>
            <a:r>
              <a:rPr lang="en-US" b="1" baseline="0" dirty="0" smtClean="0"/>
              <a:t>Speaking Notes: </a:t>
            </a:r>
            <a:r>
              <a:rPr lang="en-US" b="0" baseline="0" dirty="0" smtClean="0"/>
              <a:t>Ultimately</a:t>
            </a:r>
            <a:r>
              <a:rPr lang="en-US" b="0" baseline="0" dirty="0"/>
              <a:t>, the evaluator will need to “pull out” and “code” each piece of evidence to a professional practice component. This will allow the evaluator to write evidence statements for as many components as were found within the notes. Writing evidence statements for support professionals is analogous to writing rationales in the teacher model. Unlike the teacher model, though, you do not need to find evidence for each component at the end of every segment. While ideally you will have evidence from all 8 components found within the segment, you may not have had the opportunity, either through natural interactions or in the observation, to observe them all. It will be important to keep some method of “tracking” observed components from one segment to the next so that evaluators may be more intentional about finding evidence for ones not yet seen. Remember that SP professional practice is scored holistically at the end of the year, not after each observations like teachers.</a:t>
            </a:r>
          </a:p>
          <a:p>
            <a:endParaRPr lang="en-US" b="0" baseline="0" dirty="0"/>
          </a:p>
          <a:p>
            <a:r>
              <a:rPr lang="en-US" b="0" baseline="0" dirty="0"/>
              <a:t>From here, these evidence statements will provide the direction and content of the written feedback you will provide which we will get to in a little bit. </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21</a:t>
            </a:fld>
            <a:endParaRPr lang="en-US"/>
          </a:p>
        </p:txBody>
      </p:sp>
    </p:spTree>
    <p:extLst>
      <p:ext uri="{BB962C8B-B14F-4D97-AF65-F5344CB8AC3E}">
        <p14:creationId xmlns:p14="http://schemas.microsoft.com/office/powerpoint/2010/main" val="302083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Speaking Notes: </a:t>
            </a:r>
            <a:r>
              <a:rPr lang="en-US" b="0" dirty="0" smtClean="0"/>
              <a:t>This</a:t>
            </a:r>
            <a:r>
              <a:rPr lang="en-US" b="0" baseline="0" dirty="0" smtClean="0"/>
              <a:t> </a:t>
            </a:r>
            <a:r>
              <a:rPr lang="en-US" b="0" baseline="0" dirty="0"/>
              <a:t>slide shows the progression of how notes lead to evidence statements which ultimately lead to feedback. Again, it may be helpful to think about evidence statements as analogous to rationales in the teacher model. Since SPs will not be scored on their 8 professional practice components until the end of the year, it is critical that they receive evidence statements and feedback after each segment to build a formative understanding of their performance. </a:t>
            </a:r>
            <a:endParaRPr lang="en-US" b="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22</a:t>
            </a:fld>
            <a:endParaRPr lang="en-US"/>
          </a:p>
        </p:txBody>
      </p:sp>
    </p:spTree>
    <p:extLst>
      <p:ext uri="{BB962C8B-B14F-4D97-AF65-F5344CB8AC3E}">
        <p14:creationId xmlns:p14="http://schemas.microsoft.com/office/powerpoint/2010/main" val="401953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Now </a:t>
            </a:r>
            <a:r>
              <a:rPr lang="en-US" b="0" dirty="0"/>
              <a:t>that we’ve gathered evidence</a:t>
            </a:r>
            <a:r>
              <a:rPr lang="en-US" b="0" baseline="0" dirty="0"/>
              <a:t> from the notes provided, we are ready to write actual evidence statements and finally, to provide feedback.</a:t>
            </a:r>
            <a:endParaRPr lang="en-US" b="0" dirty="0"/>
          </a:p>
        </p:txBody>
      </p:sp>
      <p:sp>
        <p:nvSpPr>
          <p:cNvPr id="4" name="Slide Number Placeholder 3"/>
          <p:cNvSpPr>
            <a:spLocks noGrp="1"/>
          </p:cNvSpPr>
          <p:nvPr>
            <p:ph type="sldNum" sz="quarter" idx="10"/>
          </p:nvPr>
        </p:nvSpPr>
        <p:spPr/>
        <p:txBody>
          <a:bodyPr/>
          <a:lstStyle/>
          <a:p>
            <a:pPr defTabSz="1660351">
              <a:defRPr/>
            </a:pPr>
            <a:fld id="{4FFB5FD4-B566-4D10-A0D0-C86C3E5287A8}" type="slidenum">
              <a:rPr lang="en-US">
                <a:solidFill>
                  <a:prstClr val="black"/>
                </a:solidFill>
                <a:latin typeface="Calibri"/>
              </a:rPr>
              <a:pPr defTabSz="1660351">
                <a:defRPr/>
              </a:pPr>
              <a:t>23</a:t>
            </a:fld>
            <a:endParaRPr lang="en-US">
              <a:solidFill>
                <a:prstClr val="black"/>
              </a:solidFill>
              <a:latin typeface="Calibri"/>
            </a:endParaRPr>
          </a:p>
        </p:txBody>
      </p:sp>
    </p:spTree>
    <p:extLst>
      <p:ext uri="{BB962C8B-B14F-4D97-AF65-F5344CB8AC3E}">
        <p14:creationId xmlns:p14="http://schemas.microsoft.com/office/powerpoint/2010/main" val="1942885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As </a:t>
            </a:r>
            <a:r>
              <a:rPr lang="en-US" b="0" dirty="0"/>
              <a:t>you begin to write</a:t>
            </a:r>
            <a:r>
              <a:rPr lang="en-US" b="0" baseline="0" dirty="0"/>
              <a:t> evidence statements, you will want to review all of the “coded” notes from the segment. Which, depending on what you’ve observed in any particular segment, may be anywhere from zero to several. You only write evidence statements for those components for which you have evidence. For example, if you have evidence for 3 examples of 1C (as is shown in this slide) you will want to weave in excerpts of all three using direct language from the performance level descriptor (PLD) that most closely aligns with the body of evidence you’ve collected thus far for this component. Like with the teacher model,  you will choose the PLD based on the preponderance of evidence. And like the teacher model, you should borrow direct language from the PLD to craft your evidence statements. </a:t>
            </a:r>
          </a:p>
          <a:p>
            <a:endParaRPr lang="en-US" b="0" baseline="0" dirty="0"/>
          </a:p>
          <a:p>
            <a:r>
              <a:rPr lang="en-US" b="1" baseline="0" dirty="0" smtClean="0"/>
              <a:t>Facilitator’s Note</a:t>
            </a:r>
            <a:r>
              <a:rPr lang="en-US" b="0" baseline="0" dirty="0" smtClean="0"/>
              <a:t>: Pause </a:t>
            </a:r>
            <a:r>
              <a:rPr lang="en-US" b="0" baseline="0" dirty="0"/>
              <a:t>here so participants can see and understand how evidence of 1C found within the provided notes works with the PLD language to create an evidence statement that is aligned with a “3” level descriptor. </a:t>
            </a:r>
            <a:endParaRPr lang="en-US"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24</a:t>
            </a:fld>
            <a:endParaRPr lang="en-US"/>
          </a:p>
        </p:txBody>
      </p:sp>
    </p:spTree>
    <p:extLst>
      <p:ext uri="{BB962C8B-B14F-4D97-AF65-F5344CB8AC3E}">
        <p14:creationId xmlns:p14="http://schemas.microsoft.com/office/powerpoint/2010/main" val="2313174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 </a:t>
            </a:r>
            <a:r>
              <a:rPr lang="en-US" b="0" dirty="0" smtClean="0"/>
              <a:t>Like</a:t>
            </a:r>
            <a:r>
              <a:rPr lang="en-US" b="0" baseline="0" dirty="0" smtClean="0"/>
              <a:t> </a:t>
            </a:r>
            <a:r>
              <a:rPr lang="en-US" b="0" baseline="0" dirty="0"/>
              <a:t>the previous activities, you should consult the facilitator’s guide for additional direction. And again, you will need to consider how many participants you have and organize accordingly. When participants have completed writing their two evidence statements, one from each domain, allow for time to share with a partner or with the whole group, depending on how many participants you have. In any case, the facilitator will want to ensure that evidence statements are comprised of both the rubric language from the appropriate performance level descriptor level and excerpted language from actual evidence. Together, the evidence statement should read clearly, be free from any spelling and grammatical errors, and most importantly, contain only objective data of practice. </a:t>
            </a:r>
          </a:p>
          <a:p>
            <a:endParaRPr lang="en-US" b="0" baseline="0" dirty="0"/>
          </a:p>
          <a:p>
            <a:r>
              <a:rPr lang="en-US" b="0" baseline="0" dirty="0"/>
              <a:t>Before moving to feedback, allow participants to take several minutes to read through the Segment #1 Notes with Evidence Statements. This resource is the “answer sheet,” if you will. RIDE staff calibrated with these notes to first align to components and then to write actual evidence statements. Your group will likely find it useful to compare theirs with RIDE’s. </a:t>
            </a:r>
            <a:endParaRPr lang="en-US" b="1" baseline="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25</a:t>
            </a:fld>
            <a:endParaRPr lang="en-US"/>
          </a:p>
        </p:txBody>
      </p:sp>
    </p:spTree>
    <p:extLst>
      <p:ext uri="{BB962C8B-B14F-4D97-AF65-F5344CB8AC3E}">
        <p14:creationId xmlns:p14="http://schemas.microsoft.com/office/powerpoint/2010/main" val="1783558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Now</a:t>
            </a:r>
            <a:r>
              <a:rPr lang="en-US" b="0" baseline="0" dirty="0"/>
              <a:t>, that the notes have been coded and evidence statements have been written, the evaluator is ready to write feedback. As with any educator in any setting, it is important to remember that feedback should be prioritized, specific, actionable, appropriate, and timely. As the facilitator, you will want to stress how critical it is that SPs receive feedback in a timey manner – when educators receive feedback too long after the fact, the evaluator’s suggestions become less relevant and the context less clear. You will also want to clarify/remind participants if your LEA has any contractual timelines to abide by regarding when feedback must be delivered. </a:t>
            </a:r>
          </a:p>
          <a:p>
            <a:endParaRPr lang="en-US" b="0" baseline="0" dirty="0"/>
          </a:p>
          <a:p>
            <a:r>
              <a:rPr lang="en-US" b="1" baseline="0" dirty="0" smtClean="0"/>
              <a:t>Facilitator’s Note:</a:t>
            </a:r>
            <a:r>
              <a:rPr lang="en-US" b="0" baseline="0" dirty="0" smtClean="0"/>
              <a:t> Allow </a:t>
            </a:r>
            <a:r>
              <a:rPr lang="en-US" b="0" baseline="0" dirty="0"/>
              <a:t>participants to peruse the </a:t>
            </a:r>
            <a:r>
              <a:rPr lang="en-US" sz="1200" i="1" kern="1200" dirty="0">
                <a:solidFill>
                  <a:schemeClr val="tx1"/>
                </a:solidFill>
                <a:effectLst/>
                <a:latin typeface="+mn-lt"/>
                <a:ea typeface="+mn-ea"/>
                <a:cs typeface="+mn-cs"/>
              </a:rPr>
              <a:t>Providing High-Quality Written Feedback to Educators,</a:t>
            </a:r>
            <a:r>
              <a:rPr lang="en-US" sz="1200" i="1"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as it will prime them for the next activity. </a:t>
            </a:r>
            <a:endParaRPr lang="en-US" b="0" dirty="0"/>
          </a:p>
        </p:txBody>
      </p:sp>
      <p:sp>
        <p:nvSpPr>
          <p:cNvPr id="4" name="Slide Number Placeholder 3"/>
          <p:cNvSpPr>
            <a:spLocks noGrp="1"/>
          </p:cNvSpPr>
          <p:nvPr>
            <p:ph type="sldNum" sz="quarter" idx="10"/>
          </p:nvPr>
        </p:nvSpPr>
        <p:spPr/>
        <p:txBody>
          <a:bodyPr/>
          <a:lstStyle/>
          <a:p>
            <a:fld id="{064EDB0E-DE54-428A-AFBB-B19D5E9D46B3}" type="slidenum">
              <a:rPr lang="en-US" smtClean="0"/>
              <a:t>26</a:t>
            </a:fld>
            <a:endParaRPr lang="en-US"/>
          </a:p>
        </p:txBody>
      </p:sp>
    </p:spTree>
    <p:extLst>
      <p:ext uri="{BB962C8B-B14F-4D97-AF65-F5344CB8AC3E}">
        <p14:creationId xmlns:p14="http://schemas.microsoft.com/office/powerpoint/2010/main" val="150371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Facilitator’s Note: </a:t>
            </a:r>
            <a:r>
              <a:rPr lang="en-US" b="0" baseline="0" dirty="0" smtClean="0"/>
              <a:t>Now</a:t>
            </a:r>
            <a:r>
              <a:rPr lang="en-US" b="0" baseline="0" dirty="0"/>
              <a:t>, participants should take a few minutes have a copy of the feedback example as well as the Quality Review Tool (QRT) in front of them. Allow sufficient time to individually read the feedback and mark the QRT accordingly. It is recommended that, depending on the size of the group, participants share and discuss their annotated QRT with either a partner or with the whole group. </a:t>
            </a:r>
            <a:endParaRPr lang="en-US" b="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27</a:t>
            </a:fld>
            <a:endParaRPr lang="en-US"/>
          </a:p>
        </p:txBody>
      </p:sp>
    </p:spTree>
    <p:extLst>
      <p:ext uri="{BB962C8B-B14F-4D97-AF65-F5344CB8AC3E}">
        <p14:creationId xmlns:p14="http://schemas.microsoft.com/office/powerpoint/2010/main" val="3604044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We</a:t>
            </a:r>
            <a:r>
              <a:rPr lang="en-US" b="0" baseline="0" dirty="0" smtClean="0"/>
              <a:t> </a:t>
            </a:r>
            <a:r>
              <a:rPr lang="en-US" b="0" baseline="0" dirty="0"/>
              <a:t>are ready to transition to the Student Learning component of the Support Professional model which accounts for 30% of the overall Final Effectiveness Rating. This section will primarily focus on Student Outcome Objectives, or SOOs, now that we have completed the professional practice piece of the SP training. </a:t>
            </a:r>
            <a:endParaRPr lang="en-US" b="0" dirty="0"/>
          </a:p>
        </p:txBody>
      </p:sp>
      <p:sp>
        <p:nvSpPr>
          <p:cNvPr id="4" name="Slide Number Placeholder 3"/>
          <p:cNvSpPr>
            <a:spLocks noGrp="1"/>
          </p:cNvSpPr>
          <p:nvPr>
            <p:ph type="sldNum" sz="quarter" idx="10"/>
          </p:nvPr>
        </p:nvSpPr>
        <p:spPr/>
        <p:txBody>
          <a:bodyPr/>
          <a:lstStyle/>
          <a:p>
            <a:fld id="{064EDB0E-DE54-428A-AFBB-B19D5E9D46B3}" type="slidenum">
              <a:rPr lang="en-US" smtClean="0"/>
              <a:t>28</a:t>
            </a:fld>
            <a:endParaRPr lang="en-US"/>
          </a:p>
        </p:txBody>
      </p:sp>
    </p:spTree>
    <p:extLst>
      <p:ext uri="{BB962C8B-B14F-4D97-AF65-F5344CB8AC3E}">
        <p14:creationId xmlns:p14="http://schemas.microsoft.com/office/powerpoint/2010/main" val="704781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Speaking Notes: </a:t>
            </a:r>
            <a:r>
              <a:rPr lang="en-US" b="0" baseline="0" dirty="0" smtClean="0"/>
              <a:t>At </a:t>
            </a:r>
            <a:r>
              <a:rPr lang="en-US" b="0" baseline="0" dirty="0"/>
              <a:t>the beginning of the session, we engaged in the first connector that asked you to think about the structures needed to support a healthy partnership between SPs and teachers. Here, we’d like you to think deeply about the differences between </a:t>
            </a:r>
            <a:r>
              <a:rPr lang="en-US" b="0" baseline="0" dirty="0" smtClean="0"/>
              <a:t>SPs’ </a:t>
            </a:r>
            <a:r>
              <a:rPr lang="en-US" b="0" baseline="0" dirty="0"/>
              <a:t>and </a:t>
            </a:r>
            <a:r>
              <a:rPr lang="en-US" b="0" baseline="0" dirty="0" smtClean="0"/>
              <a:t>Teachers’ roles </a:t>
            </a:r>
            <a:r>
              <a:rPr lang="en-US" b="0" baseline="0" dirty="0"/>
              <a:t>in supporting student outcomes. </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Facilitator’s Note: </a:t>
            </a:r>
            <a:r>
              <a:rPr lang="en-US" b="0" baseline="0" dirty="0"/>
              <a:t>Again, depending on the size of your team, discuss this question as a whole group or in pairs. It recommended that you chart answers/ideas on chart paper via post-its notes. </a:t>
            </a:r>
            <a:r>
              <a:rPr lang="en-US" baseline="0" dirty="0"/>
              <a:t>Teams should definitely keep this question “alive” throughout the rest session – wherever possible, revisit, and add ideas to the poster. </a:t>
            </a:r>
            <a:endParaRPr lang="en-US" dirty="0"/>
          </a:p>
          <a:p>
            <a:endParaRPr lang="en-US" b="0" baseline="0" dirty="0"/>
          </a:p>
          <a:p>
            <a:endParaRPr lang="en-US"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29</a:t>
            </a:fld>
            <a:endParaRPr lang="en-US"/>
          </a:p>
        </p:txBody>
      </p:sp>
    </p:spTree>
    <p:extLst>
      <p:ext uri="{BB962C8B-B14F-4D97-AF65-F5344CB8AC3E}">
        <p14:creationId xmlns:p14="http://schemas.microsoft.com/office/powerpoint/2010/main" val="219315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 Notes: </a:t>
            </a:r>
            <a:r>
              <a:rPr lang="en-US" b="0" dirty="0" smtClean="0"/>
              <a:t>This</a:t>
            </a:r>
            <a:r>
              <a:rPr lang="en-US" b="0" baseline="0" dirty="0" smtClean="0"/>
              <a:t> </a:t>
            </a:r>
            <a:r>
              <a:rPr lang="en-US" b="0" baseline="0" dirty="0"/>
              <a:t>slide shows the most recent statewide </a:t>
            </a:r>
            <a:r>
              <a:rPr lang="en-US" b="0" baseline="0" dirty="0" err="1"/>
              <a:t>SurveyWorks</a:t>
            </a:r>
            <a:r>
              <a:rPr lang="en-US" b="0" baseline="0" dirty="0"/>
              <a:t> data as well as a comparison point from last year’s data. As you consider these questions and the extent to which SPs responded favorably, realize the important role that you, the instructional leaders in your district, play in affecting SP’s experiences with school administrators and their own professional learning. In particular, note the last question: </a:t>
            </a:r>
            <a:r>
              <a:rPr lang="en-US" b="0" i="1" baseline="0" dirty="0"/>
              <a:t>How often do you discuss evaluation scores? </a:t>
            </a:r>
            <a:r>
              <a:rPr lang="en-US" b="0" baseline="0" dirty="0"/>
              <a:t>With only 19% of SPs across the state responding favorably, one cannot help but to think about the missed opportunity to leverage the evaluation process as an embedded professional learning opportunity. </a:t>
            </a:r>
          </a:p>
          <a:p>
            <a:endParaRPr lang="en-US" b="0" baseline="0" dirty="0"/>
          </a:p>
          <a:p>
            <a:r>
              <a:rPr lang="en-US" b="0" baseline="0" dirty="0"/>
              <a:t>Our hope is that this training session will get you to think more deeply and critically about the positive and supportive role that evaluation can – and should – play as part of an educator’s development, support, and growth within the talent management continuum.</a:t>
            </a:r>
            <a:endParaRPr lang="en-US" b="0" dirty="0"/>
          </a:p>
        </p:txBody>
      </p:sp>
      <p:sp>
        <p:nvSpPr>
          <p:cNvPr id="4" name="Slide Number Placeholder 3"/>
          <p:cNvSpPr>
            <a:spLocks noGrp="1"/>
          </p:cNvSpPr>
          <p:nvPr>
            <p:ph type="sldNum" sz="quarter" idx="10"/>
          </p:nvPr>
        </p:nvSpPr>
        <p:spPr/>
        <p:txBody>
          <a:bodyPr/>
          <a:lstStyle/>
          <a:p>
            <a:fld id="{064EDB0E-DE54-428A-AFBB-B19D5E9D46B3}" type="slidenum">
              <a:rPr lang="en-US" smtClean="0"/>
              <a:t>3</a:t>
            </a:fld>
            <a:endParaRPr lang="en-US"/>
          </a:p>
        </p:txBody>
      </p:sp>
    </p:spTree>
    <p:extLst>
      <p:ext uri="{BB962C8B-B14F-4D97-AF65-F5344CB8AC3E}">
        <p14:creationId xmlns:p14="http://schemas.microsoft.com/office/powerpoint/2010/main" val="2259167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smtClean="0"/>
              <a:t>Speaking Notes: </a:t>
            </a:r>
            <a:r>
              <a:rPr lang="en-US" b="0" dirty="0" smtClean="0"/>
              <a:t>This </a:t>
            </a:r>
            <a:r>
              <a:rPr lang="en-US" b="0" dirty="0"/>
              <a:t>page helps educators</a:t>
            </a:r>
            <a:r>
              <a:rPr lang="en-US" b="0" baseline="0" dirty="0"/>
              <a:t> determine whether or not they will craft SLOs or SOOs, and how many of each depending on their direct relationship to student learning. Here, we can see that the majority of teachers will set SLOs, while most often, SPs will set SOOs because generally speaking, SPs provide specialized services or manage programs. However, based on particular roles, some SP roles use 1 SLO and 1 SOO – an example would be an EL Coordinator who pulls a group of students receiving a Tier 3 intervention and who also coordinates all EL testing for students in her school.</a:t>
            </a:r>
          </a:p>
          <a:p>
            <a:pPr defTabSz="931774">
              <a:defRPr/>
            </a:pPr>
            <a:endParaRPr lang="en-US" b="0" baseline="0" dirty="0"/>
          </a:p>
          <a:p>
            <a:pPr defTabSz="931774">
              <a:defRPr/>
            </a:pPr>
            <a:r>
              <a:rPr lang="en-US" b="1" baseline="0" dirty="0" smtClean="0"/>
              <a:t>Facilitator’s Note: </a:t>
            </a:r>
            <a:r>
              <a:rPr lang="en-US" b="0" baseline="0" dirty="0" smtClean="0"/>
              <a:t>This </a:t>
            </a:r>
            <a:r>
              <a:rPr lang="en-US" b="0" baseline="0" dirty="0"/>
              <a:t>may be a good place to pause to think about the SPs in your school/districts – what are their roles? Will they do 2 SOOs or do they have more nuanced roles where in addition to managing a program, for instance, they also provide some direct instruction to students? Have your evaluators actually use the decision tree to determine if the SPs on their caseloads will do SOOs or and SLO/SOO combination. </a:t>
            </a:r>
          </a:p>
        </p:txBody>
      </p:sp>
      <p:sp>
        <p:nvSpPr>
          <p:cNvPr id="4" name="Slide Number Placeholder 3"/>
          <p:cNvSpPr>
            <a:spLocks noGrp="1"/>
          </p:cNvSpPr>
          <p:nvPr>
            <p:ph type="sldNum" sz="quarter" idx="10"/>
          </p:nvPr>
        </p:nvSpPr>
        <p:spPr/>
        <p:txBody>
          <a:bodyPr/>
          <a:lstStyle/>
          <a:p>
            <a:fld id="{064EDB0E-DE54-428A-AFBB-B19D5E9D46B3}" type="slidenum">
              <a:rPr lang="en-US" smtClean="0"/>
              <a:t>30</a:t>
            </a:fld>
            <a:endParaRPr lang="en-US"/>
          </a:p>
        </p:txBody>
      </p:sp>
    </p:spTree>
    <p:extLst>
      <p:ext uri="{BB962C8B-B14F-4D97-AF65-F5344CB8AC3E}">
        <p14:creationId xmlns:p14="http://schemas.microsoft.com/office/powerpoint/2010/main" val="2515340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sz="1200" kern="1200" dirty="0" smtClean="0">
                <a:solidFill>
                  <a:schemeClr val="tx1"/>
                </a:solidFill>
                <a:effectLst/>
                <a:latin typeface="+mn-lt"/>
                <a:ea typeface="+mn-ea"/>
                <a:cs typeface="+mn-cs"/>
              </a:rPr>
              <a:t>This </a:t>
            </a:r>
            <a:r>
              <a:rPr lang="en-US" sz="1200" kern="1200" dirty="0">
                <a:solidFill>
                  <a:schemeClr val="tx1"/>
                </a:solidFill>
                <a:effectLst/>
                <a:latin typeface="+mn-lt"/>
                <a:ea typeface="+mn-ea"/>
                <a:cs typeface="+mn-cs"/>
              </a:rPr>
              <a:t>slide shows</a:t>
            </a:r>
            <a:r>
              <a:rPr lang="en-US" sz="1200" kern="1200" baseline="0" dirty="0">
                <a:solidFill>
                  <a:schemeClr val="tx1"/>
                </a:solidFill>
                <a:effectLst/>
                <a:latin typeface="+mn-lt"/>
                <a:ea typeface="+mn-ea"/>
                <a:cs typeface="+mn-cs"/>
              </a:rPr>
              <a:t> the n</a:t>
            </a:r>
            <a:r>
              <a:rPr lang="en-US" sz="1200" kern="1200" dirty="0">
                <a:solidFill>
                  <a:schemeClr val="tx1"/>
                </a:solidFill>
                <a:effectLst/>
                <a:latin typeface="+mn-lt"/>
                <a:ea typeface="+mn-ea"/>
                <a:cs typeface="+mn-cs"/>
              </a:rPr>
              <a:t>ew flexibilities that were introduced for the 2019-20 school year: The SLO Flex and the SOO Flex. For both SLOs and SOOs, support professionals now have the option to employ flexible processes and procedures in measuring their impact on student learning, either directly through demonstrated progress toward specific, measureable goals, or through increasing access to learning. As with any flexibility offered in the evaluation system, support professionals must first seek leadership approval before taking advantage of any of the following flexibilities.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Facilitator’s note</a:t>
            </a:r>
            <a:r>
              <a:rPr lang="en-US" sz="1200" kern="1200" baseline="0" dirty="0" smtClean="0">
                <a:solidFill>
                  <a:schemeClr val="tx1"/>
                </a:solidFill>
                <a:effectLst/>
                <a:latin typeface="+mn-lt"/>
                <a:ea typeface="+mn-ea"/>
                <a:cs typeface="+mn-cs"/>
              </a:rPr>
              <a:t>: As </a:t>
            </a:r>
            <a:r>
              <a:rPr lang="en-US" sz="1200" kern="1200" baseline="0" dirty="0">
                <a:solidFill>
                  <a:schemeClr val="tx1"/>
                </a:solidFill>
                <a:effectLst/>
                <a:latin typeface="+mn-lt"/>
                <a:ea typeface="+mn-ea"/>
                <a:cs typeface="+mn-cs"/>
              </a:rPr>
              <a:t>the facilitator of this session, you will want to have already considered whether or not the SPs in your district will be able to take advantage of these new flexibilities or not so all evaluators are on the same page. </a:t>
            </a:r>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31</a:t>
            </a:fld>
            <a:endParaRPr lang="en-US"/>
          </a:p>
        </p:txBody>
      </p:sp>
    </p:spTree>
    <p:extLst>
      <p:ext uri="{BB962C8B-B14F-4D97-AF65-F5344CB8AC3E}">
        <p14:creationId xmlns:p14="http://schemas.microsoft.com/office/powerpoint/2010/main" val="1838706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As</a:t>
            </a:r>
            <a:r>
              <a:rPr lang="en-US" b="0" baseline="0" dirty="0" smtClean="0"/>
              <a:t> </a:t>
            </a:r>
            <a:r>
              <a:rPr lang="en-US" b="0" baseline="0" dirty="0"/>
              <a:t>with an SLO, the SOO, too, is described as having an “anatomy,’ to better understand its components. </a:t>
            </a:r>
            <a:r>
              <a:rPr lang="en-US" b="1" dirty="0"/>
              <a:t>On page</a:t>
            </a:r>
            <a:r>
              <a:rPr lang="en-US" b="1" baseline="0" dirty="0"/>
              <a:t> 19 in your guidebooks</a:t>
            </a:r>
            <a:r>
              <a:rPr lang="en-US" baseline="0" dirty="0"/>
              <a:t>, you can see the anatomy of an SOO, which SPs use to measure student outcomes based on their roles and responsibilities. The notable differences between an SLO for teachers and building admins, are that there is no “Aligned Standards” section in the “Priority of Content” section, but there is an additional “Strategies” section related to the “Quality of Evidence.” Today we’ll look at a sample to see how this section applies to the specific role of an SP in practice.</a:t>
            </a:r>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32</a:t>
            </a:fld>
            <a:endParaRPr lang="en-US"/>
          </a:p>
        </p:txBody>
      </p:sp>
    </p:spTree>
    <p:extLst>
      <p:ext uri="{BB962C8B-B14F-4D97-AF65-F5344CB8AC3E}">
        <p14:creationId xmlns:p14="http://schemas.microsoft.com/office/powerpoint/2010/main" val="4241601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Facilitator’s Note: </a:t>
            </a:r>
            <a:r>
              <a:rPr lang="en-US" b="0" baseline="0" dirty="0" smtClean="0"/>
              <a:t>Now</a:t>
            </a:r>
            <a:r>
              <a:rPr lang="en-US" b="0" baseline="0" dirty="0"/>
              <a:t>, participants should have a copy of the SOO example as well as the SOO Quality Review Tool (QRT) in front of them. Allow sufficient time to independently review the SOO and complete the SOO QRT. It is recommended that, depending on the size of the group, participants share, discuss, and calibrate with their annotated QRT with either a partner or with the whole group. As the facilitator, it is advised that you will have already completed this task in advance so that you can be on-hand to redirect and provide guidance, as needed. Ultimately, you will want your group to ultimately be calibrated on what will be accepted and what won’t. For any items that do not past muster, discuss and determine how the SP could revise the SOO in order to reach acceptance.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Take advantage of this afforded time to stress to your new evaluators the ways in which your district values student learning and that SOOs are the accepted measure to quantify a SP’s effectiveness with regard to student learning. </a:t>
            </a:r>
            <a:endParaRPr lang="en-US" b="0" dirty="0"/>
          </a:p>
          <a:p>
            <a:endParaRPr lang="en-US" b="1" baseline="0" dirty="0" smtClean="0"/>
          </a:p>
          <a:p>
            <a:r>
              <a:rPr lang="en-US" b="1" baseline="0" dirty="0" smtClean="0"/>
              <a:t>**If employing SOO Flex, refer to the SP guidebook (Ed. IV) on page 20. Highlight how flexibilities can be applied to the student group(s), standards, cycle of instruction (i.e. length of time), and a less time-restricted structure for setting learning targets (i.e. expectations for students</a:t>
            </a:r>
            <a:r>
              <a:rPr lang="en-US" b="1" baseline="0" smtClean="0"/>
              <a:t>’ learning). </a:t>
            </a:r>
            <a:endParaRPr lang="en-US" b="1" baseline="0" dirty="0" smtClean="0"/>
          </a:p>
          <a:p>
            <a:r>
              <a:rPr lang="en-US" b="1" baseline="0" dirty="0" smtClean="0"/>
              <a:t>***If asked why SPs do not have the option for Embedded Practice or Student Learning Goals, remind them that while the two-year pilot resulted in new options for student learning, it was designed solely for teachers’ specific roles in direct instruction of students. That said, we found that the flexibilities would provide another avenue for SPs to design and modify SOOs as needed, based on the use of local data.  </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64EDB0E-DE54-428A-AFBB-B19D5E9D46B3}" type="slidenum">
              <a:rPr lang="en-US" smtClean="0"/>
              <a:t>33</a:t>
            </a:fld>
            <a:endParaRPr lang="en-US"/>
          </a:p>
        </p:txBody>
      </p:sp>
    </p:spTree>
    <p:extLst>
      <p:ext uri="{BB962C8B-B14F-4D97-AF65-F5344CB8AC3E}">
        <p14:creationId xmlns:p14="http://schemas.microsoft.com/office/powerpoint/2010/main" val="3863656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Speaking Notes: </a:t>
            </a:r>
            <a:r>
              <a:rPr lang="en-US" b="0" dirty="0" smtClean="0"/>
              <a:t>We</a:t>
            </a:r>
            <a:r>
              <a:rPr lang="en-US" b="0" baseline="0" dirty="0" smtClean="0"/>
              <a:t> </a:t>
            </a:r>
            <a:r>
              <a:rPr lang="en-US" b="0" baseline="0" dirty="0"/>
              <a:t>are ready to transition to our final section, Professional Responsibilities. This accounts for 20% of the overall FER. At this point, it will be helpful to turn to </a:t>
            </a:r>
            <a:r>
              <a:rPr lang="en-US" b="1" baseline="0" dirty="0"/>
              <a:t>Page </a:t>
            </a:r>
            <a:r>
              <a:rPr lang="en-US" b="1" baseline="0" dirty="0" smtClean="0"/>
              <a:t>53 </a:t>
            </a:r>
            <a:r>
              <a:rPr lang="en-US" b="0" baseline="0" dirty="0" smtClean="0"/>
              <a:t>of </a:t>
            </a:r>
            <a:r>
              <a:rPr lang="en-US" b="0" baseline="0" dirty="0"/>
              <a:t>your guidebooks to view the professional practice rubrics at a glance. Where teachers have 9 PRs for which they are scores, SPs have 7 – SPs do not have Domain 4 (Planning). </a:t>
            </a:r>
            <a:endParaRPr lang="en-US" b="0" dirty="0"/>
          </a:p>
          <a:p>
            <a:endParaRPr lang="en-US" b="1"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34</a:t>
            </a:fld>
            <a:endParaRPr lang="en-US"/>
          </a:p>
        </p:txBody>
      </p:sp>
    </p:spTree>
    <p:extLst>
      <p:ext uri="{BB962C8B-B14F-4D97-AF65-F5344CB8AC3E}">
        <p14:creationId xmlns:p14="http://schemas.microsoft.com/office/powerpoint/2010/main" val="1189195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Speaking Notes: </a:t>
            </a:r>
            <a:r>
              <a:rPr lang="en-US" baseline="0" dirty="0" smtClean="0"/>
              <a:t>Like </a:t>
            </a:r>
            <a:r>
              <a:rPr lang="en-US" baseline="0" dirty="0"/>
              <a:t>with teachers, PRs may be observed both in practice and as artifacts. The group may find it helpful to quickly discuss how they may keep rack of and record evidence of PRs from both natural interactions and observations.</a:t>
            </a:r>
          </a:p>
          <a:p>
            <a:endParaRPr lang="en-US" baseline="0" dirty="0"/>
          </a:p>
          <a:p>
            <a:r>
              <a:rPr lang="en-US" baseline="0" dirty="0"/>
              <a:t>More information about assessing PRs can be found in the guidebook on page 13.</a:t>
            </a:r>
          </a:p>
          <a:p>
            <a:endParaRPr lang="en-US" baseline="0" dirty="0"/>
          </a:p>
          <a:p>
            <a:r>
              <a:rPr lang="en-US" baseline="0" dirty="0"/>
              <a:t>Next up is the Professional Growth Goal or PGG. Like with Teachers, SPs receiving a full evaluation must submit a PGG that will be approved and scored by the evaluator. </a:t>
            </a:r>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35</a:t>
            </a:fld>
            <a:endParaRPr lang="en-US" dirty="0"/>
          </a:p>
        </p:txBody>
      </p:sp>
    </p:spTree>
    <p:extLst>
      <p:ext uri="{BB962C8B-B14F-4D97-AF65-F5344CB8AC3E}">
        <p14:creationId xmlns:p14="http://schemas.microsoft.com/office/powerpoint/2010/main" val="71403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dirty="0" smtClean="0"/>
              <a:t>Again</a:t>
            </a:r>
            <a:r>
              <a:rPr lang="en-US" dirty="0"/>
              <a:t>, all SPs receiving</a:t>
            </a:r>
            <a:r>
              <a:rPr lang="en-US" baseline="0" dirty="0"/>
              <a:t> a full evaluation, must create a PGG. It will be scored at the end of the year using PR 7 of the PR rubrics. The focus should be on the educator’s professional learning throughout the year.</a:t>
            </a:r>
          </a:p>
        </p:txBody>
      </p:sp>
      <p:sp>
        <p:nvSpPr>
          <p:cNvPr id="4" name="Slide Number Placeholder 3"/>
          <p:cNvSpPr>
            <a:spLocks noGrp="1"/>
          </p:cNvSpPr>
          <p:nvPr>
            <p:ph type="sldNum" sz="quarter" idx="10"/>
          </p:nvPr>
        </p:nvSpPr>
        <p:spPr/>
        <p:txBody>
          <a:bodyPr/>
          <a:lstStyle/>
          <a:p>
            <a:fld id="{4FFB5FD4-B566-4D10-A0D0-C86C3E5287A8}" type="slidenum">
              <a:rPr lang="en-US" smtClean="0"/>
              <a:pPr/>
              <a:t>36</a:t>
            </a:fld>
            <a:endParaRPr lang="en-US"/>
          </a:p>
        </p:txBody>
      </p:sp>
    </p:spTree>
    <p:extLst>
      <p:ext uri="{BB962C8B-B14F-4D97-AF65-F5344CB8AC3E}">
        <p14:creationId xmlns:p14="http://schemas.microsoft.com/office/powerpoint/2010/main" val="196866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Speaking Notes: </a:t>
            </a:r>
            <a:r>
              <a:rPr lang="en-US" b="0" dirty="0" smtClean="0"/>
              <a:t>Not </a:t>
            </a:r>
            <a:r>
              <a:rPr lang="en-US" b="0" dirty="0"/>
              <a:t>unlike the teacher model, this</a:t>
            </a:r>
            <a:r>
              <a:rPr lang="en-US" b="0" baseline="0" dirty="0"/>
              <a:t> slide shows the progression of steps/actions that both SP and evaluator will take in order to ensure the successful completion of the PGG. </a:t>
            </a:r>
            <a:endParaRPr lang="en-US" b="0" dirty="0"/>
          </a:p>
          <a:p>
            <a:endParaRPr lang="en-US"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37</a:t>
            </a:fld>
            <a:endParaRPr lang="en-US"/>
          </a:p>
        </p:txBody>
      </p:sp>
    </p:spTree>
    <p:extLst>
      <p:ext uri="{BB962C8B-B14F-4D97-AF65-F5344CB8AC3E}">
        <p14:creationId xmlns:p14="http://schemas.microsoft.com/office/powerpoint/2010/main" val="4235576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Speaking Notes: </a:t>
            </a:r>
            <a:r>
              <a:rPr lang="en-US" dirty="0" smtClean="0"/>
              <a:t>Now</a:t>
            </a:r>
            <a:r>
              <a:rPr lang="en-US" baseline="0" dirty="0" smtClean="0"/>
              <a:t> </a:t>
            </a:r>
            <a:r>
              <a:rPr lang="en-US" baseline="0" dirty="0"/>
              <a:t>we will practice the process of approving a PGG. </a:t>
            </a:r>
            <a:r>
              <a:rPr lang="en-US" dirty="0"/>
              <a:t>Using the samples in your folders, review the PGG</a:t>
            </a:r>
            <a:r>
              <a:rPr lang="en-US" baseline="0" dirty="0"/>
              <a:t> and determine whether or not you would approve it. Note: there are two samples provided. Given time constraints or other factors, you may decide one or both makes sense to do. There does not exist a Quality Review Tool for the PGG so be sure to use the PR7 rubric (</a:t>
            </a:r>
            <a:r>
              <a:rPr lang="en-US" b="1" baseline="0" dirty="0"/>
              <a:t>p. </a:t>
            </a:r>
            <a:r>
              <a:rPr lang="en-US" b="1" baseline="0" dirty="0" smtClean="0"/>
              <a:t>62</a:t>
            </a:r>
            <a:r>
              <a:rPr lang="en-US" baseline="0" dirty="0" smtClean="0"/>
              <a:t>) </a:t>
            </a:r>
            <a:r>
              <a:rPr lang="en-US" baseline="0" dirty="0"/>
              <a:t>to consider what the end product should look like. Be sure to discuss and explain why or why not? </a:t>
            </a:r>
          </a:p>
          <a:p>
            <a:endParaRPr lang="en-US" baseline="0" dirty="0"/>
          </a:p>
          <a:p>
            <a:r>
              <a:rPr lang="en-US" b="1" baseline="0" dirty="0" smtClean="0"/>
              <a:t>Facilitator’s Note</a:t>
            </a:r>
            <a:r>
              <a:rPr lang="en-US" baseline="0" dirty="0" smtClean="0"/>
              <a:t>: Again</a:t>
            </a:r>
            <a:r>
              <a:rPr lang="en-US" baseline="0" dirty="0"/>
              <a:t>, depending on the number of participants you have, consider sharing via pairs or whole group. </a:t>
            </a:r>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38</a:t>
            </a:fld>
            <a:endParaRPr lang="en-US" dirty="0"/>
          </a:p>
        </p:txBody>
      </p:sp>
    </p:spTree>
    <p:extLst>
      <p:ext uri="{BB962C8B-B14F-4D97-AF65-F5344CB8AC3E}">
        <p14:creationId xmlns:p14="http://schemas.microsoft.com/office/powerpoint/2010/main" val="1091127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a:t>
            </a:r>
            <a:r>
              <a:rPr lang="en-US" b="1" baseline="0" dirty="0" smtClean="0"/>
              <a:t> Note: </a:t>
            </a:r>
            <a:r>
              <a:rPr lang="en-US" b="0" dirty="0" smtClean="0"/>
              <a:t>Allow </a:t>
            </a:r>
            <a:r>
              <a:rPr lang="en-US" b="0" dirty="0"/>
              <a:t>participants</a:t>
            </a:r>
            <a:r>
              <a:rPr lang="en-US" b="0" baseline="0" dirty="0"/>
              <a:t> enough time to work through the “Questions to Consider.” If possible and if known, you may consider having ready the answers to Question #1, as new evaluators will need this info to effectively plan for implementation.</a:t>
            </a:r>
            <a:endParaRPr lang="en-US" b="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39</a:t>
            </a:fld>
            <a:endParaRPr lang="en-US"/>
          </a:p>
        </p:txBody>
      </p:sp>
    </p:spTree>
    <p:extLst>
      <p:ext uri="{BB962C8B-B14F-4D97-AF65-F5344CB8AC3E}">
        <p14:creationId xmlns:p14="http://schemas.microsoft.com/office/powerpoint/2010/main" val="143420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 Notes: </a:t>
            </a:r>
            <a:r>
              <a:rPr lang="en-US" dirty="0" smtClean="0"/>
              <a:t>It’s </a:t>
            </a:r>
            <a:r>
              <a:rPr lang="en-US" dirty="0"/>
              <a:t>important to consider how becoming</a:t>
            </a:r>
            <a:r>
              <a:rPr lang="en-US" baseline="0" dirty="0"/>
              <a:t> an evaluator is only one aspect of being an instructional leader. Our identity is developed through our collective experiences, thus the way we have experienced being evaluated may shape how we approach evaluating others. As an instructional leader, evaluation is a tool that you will use toward professional growth and improvement. It is only one piece of your larger responsibilities, which include positively affecting student outcomes. </a:t>
            </a:r>
            <a:r>
              <a:rPr lang="en-US" dirty="0"/>
              <a:t>While this training will be</a:t>
            </a:r>
            <a:r>
              <a:rPr lang="en-US" baseline="0" dirty="0"/>
              <a:t> geared towards educator evaluation, the skills you learn here will be applicable to other aspects of your practice as an instructional leader—conducting classroom walkthroughs, facilitating focused instructional conversations with educators, coaching and inducting both seasoned new faculty.</a:t>
            </a:r>
          </a:p>
        </p:txBody>
      </p:sp>
      <p:sp>
        <p:nvSpPr>
          <p:cNvPr id="4" name="Slide Number Placeholder 3"/>
          <p:cNvSpPr>
            <a:spLocks noGrp="1"/>
          </p:cNvSpPr>
          <p:nvPr>
            <p:ph type="sldNum" sz="quarter" idx="10"/>
          </p:nvPr>
        </p:nvSpPr>
        <p:spPr/>
        <p:txBody>
          <a:bodyPr/>
          <a:lstStyle/>
          <a:p>
            <a:fld id="{4FFB5FD4-B566-4D10-A0D0-C86C3E5287A8}" type="slidenum">
              <a:rPr lang="en-US" smtClean="0"/>
              <a:pPr/>
              <a:t>4</a:t>
            </a:fld>
            <a:endParaRPr lang="en-US"/>
          </a:p>
        </p:txBody>
      </p:sp>
    </p:spTree>
    <p:extLst>
      <p:ext uri="{BB962C8B-B14F-4D97-AF65-F5344CB8AC3E}">
        <p14:creationId xmlns:p14="http://schemas.microsoft.com/office/powerpoint/2010/main" val="1788521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 </a:t>
            </a:r>
            <a:r>
              <a:rPr lang="en-US" b="0" dirty="0" smtClean="0"/>
              <a:t>Please</a:t>
            </a:r>
            <a:r>
              <a:rPr lang="en-US" b="0" baseline="0" dirty="0" smtClean="0"/>
              <a:t> </a:t>
            </a:r>
            <a:r>
              <a:rPr lang="en-US" b="0" baseline="0" dirty="0"/>
              <a:t>encourage participants </a:t>
            </a:r>
            <a:r>
              <a:rPr lang="en-US" b="0" baseline="0" dirty="0" smtClean="0"/>
              <a:t>to complete the survey before completing the training. </a:t>
            </a:r>
            <a:r>
              <a:rPr lang="en-US" b="0" baseline="0" dirty="0"/>
              <a:t>Additionally, if there are outstanding questions and concerns – about the SP model or evaluation in general – please reach </a:t>
            </a:r>
            <a:r>
              <a:rPr lang="en-US" b="0" baseline="0" dirty="0" smtClean="0"/>
              <a:t>out </a:t>
            </a:r>
            <a:r>
              <a:rPr lang="en-US" b="0" baseline="0" smtClean="0"/>
              <a:t>to edeval@ride.ri.gov.</a:t>
            </a:r>
            <a:endParaRPr lang="en-US" b="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40</a:t>
            </a:fld>
            <a:endParaRPr lang="en-US"/>
          </a:p>
        </p:txBody>
      </p:sp>
    </p:spTree>
    <p:extLst>
      <p:ext uri="{BB962C8B-B14F-4D97-AF65-F5344CB8AC3E}">
        <p14:creationId xmlns:p14="http://schemas.microsoft.com/office/powerpoint/2010/main" val="398930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 Notes: </a:t>
            </a:r>
            <a:r>
              <a:rPr lang="en-US" dirty="0" smtClean="0"/>
              <a:t>This </a:t>
            </a:r>
            <a:r>
              <a:rPr lang="en-US" dirty="0"/>
              <a:t>slide lays out the year</a:t>
            </a:r>
            <a:r>
              <a:rPr lang="en-US" baseline="0" dirty="0"/>
              <a:t> at-a-glance with regard to training sessions and opportunities. </a:t>
            </a:r>
            <a:r>
              <a:rPr lang="en-US" dirty="0"/>
              <a:t>Training</a:t>
            </a:r>
            <a:r>
              <a:rPr lang="en-US" baseline="0" dirty="0"/>
              <a:t> on the teacher model was a pre-requisite for this training. We’ll use some of that understanding, and similar activities to drive the learning for today’s session. </a:t>
            </a:r>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5</a:t>
            </a:fld>
            <a:endParaRPr lang="en-US"/>
          </a:p>
        </p:txBody>
      </p:sp>
    </p:spTree>
    <p:extLst>
      <p:ext uri="{BB962C8B-B14F-4D97-AF65-F5344CB8AC3E}">
        <p14:creationId xmlns:p14="http://schemas.microsoft.com/office/powerpoint/2010/main" val="150939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b="1" baseline="0" dirty="0" smtClean="0"/>
              <a:t> </a:t>
            </a:r>
            <a:r>
              <a:rPr lang="en-US" b="1" baseline="0" dirty="0"/>
              <a:t>Intended </a:t>
            </a:r>
            <a:r>
              <a:rPr lang="en-US" b="1" baseline="0" dirty="0" smtClean="0"/>
              <a:t>Outcomes] </a:t>
            </a:r>
            <a:endParaRPr lang="en-US" b="1" dirty="0"/>
          </a:p>
        </p:txBody>
      </p:sp>
      <p:sp>
        <p:nvSpPr>
          <p:cNvPr id="4" name="Slide Number Placeholder 3"/>
          <p:cNvSpPr>
            <a:spLocks noGrp="1"/>
          </p:cNvSpPr>
          <p:nvPr>
            <p:ph type="sldNum" sz="quarter" idx="10"/>
          </p:nvPr>
        </p:nvSpPr>
        <p:spPr/>
        <p:txBody>
          <a:bodyPr/>
          <a:lstStyle/>
          <a:p>
            <a:fld id="{064EDB0E-DE54-428A-AFBB-B19D5E9D46B3}" type="slidenum">
              <a:rPr lang="en-US" smtClean="0"/>
              <a:t>6</a:t>
            </a:fld>
            <a:endParaRPr lang="en-US"/>
          </a:p>
        </p:txBody>
      </p:sp>
    </p:spTree>
    <p:extLst>
      <p:ext uri="{BB962C8B-B14F-4D97-AF65-F5344CB8AC3E}">
        <p14:creationId xmlns:p14="http://schemas.microsoft.com/office/powerpoint/2010/main" val="280714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 </a:t>
            </a:r>
            <a:r>
              <a:rPr lang="en-US" b="0" dirty="0" smtClean="0"/>
              <a:t>It </a:t>
            </a:r>
            <a:r>
              <a:rPr lang="en-US" b="0" dirty="0"/>
              <a:t>is recommended that the group</a:t>
            </a:r>
            <a:r>
              <a:rPr lang="en-US" b="0" baseline="0" dirty="0"/>
              <a:t> have the digital SP Guidebook available at this time. Point out the following:</a:t>
            </a:r>
          </a:p>
          <a:p>
            <a:pPr marL="174708" indent="-174708">
              <a:buFont typeface="Arial" panose="020B0604020202020204" pitchFamily="34" charset="0"/>
              <a:buChar char="•"/>
            </a:pPr>
            <a:r>
              <a:rPr lang="en-US" b="0" baseline="0" dirty="0"/>
              <a:t>Student Learning: SPs use “SOOs” in place of SLOs, which will be covered today</a:t>
            </a:r>
          </a:p>
          <a:p>
            <a:pPr marL="174708" indent="-174708">
              <a:buFont typeface="Arial" panose="020B0604020202020204" pitchFamily="34" charset="0"/>
              <a:buChar char="•"/>
            </a:pPr>
            <a:r>
              <a:rPr lang="en-US" b="0" baseline="0" dirty="0"/>
              <a:t>PR: There are 7 domains for PR, as opposed to the 9 for teachers. PR7 is still the PGG, like the teacher model.</a:t>
            </a:r>
          </a:p>
          <a:p>
            <a:pPr marL="174708" indent="-174708">
              <a:buFont typeface="Arial" panose="020B0604020202020204" pitchFamily="34" charset="0"/>
              <a:buChar char="•"/>
            </a:pPr>
            <a:r>
              <a:rPr lang="en-US" b="0" baseline="0" dirty="0"/>
              <a:t>PP: In place of “Classroom Management”, SPs are evaluated on “Collaboration”. In place of “Instruction”, SPs are evaluated on their “Service Delivery”</a:t>
            </a:r>
          </a:p>
          <a:p>
            <a:pPr marL="174708" indent="-174708">
              <a:buFont typeface="Arial" panose="020B0604020202020204" pitchFamily="34" charset="0"/>
              <a:buChar char="•"/>
            </a:pPr>
            <a:endParaRPr lang="en-US" b="0" baseline="0" dirty="0"/>
          </a:p>
          <a:p>
            <a:r>
              <a:rPr lang="en-US" b="1" baseline="0" dirty="0" smtClean="0"/>
              <a:t>Speaking Notes: </a:t>
            </a:r>
            <a:r>
              <a:rPr lang="en-US" b="0" baseline="0" dirty="0" smtClean="0"/>
              <a:t>The </a:t>
            </a:r>
            <a:r>
              <a:rPr lang="en-US" b="0" baseline="0" dirty="0"/>
              <a:t>following section of the training will discuss the nuances of this evaluation model, in comparison to the teacher model which is both similar and different. It is important to note the different processes needed to give SPs your due diligence in a full evaluation year.</a:t>
            </a:r>
          </a:p>
        </p:txBody>
      </p:sp>
      <p:sp>
        <p:nvSpPr>
          <p:cNvPr id="4" name="Slide Number Placeholder 3"/>
          <p:cNvSpPr>
            <a:spLocks noGrp="1"/>
          </p:cNvSpPr>
          <p:nvPr>
            <p:ph type="sldNum" sz="quarter" idx="10"/>
          </p:nvPr>
        </p:nvSpPr>
        <p:spPr/>
        <p:txBody>
          <a:bodyPr/>
          <a:lstStyle/>
          <a:p>
            <a:fld id="{4FFB5FD4-B566-4D10-A0D0-C86C3E5287A8}" type="slidenum">
              <a:rPr lang="en-US" smtClean="0"/>
              <a:pPr/>
              <a:t>7</a:t>
            </a:fld>
            <a:endParaRPr lang="en-US"/>
          </a:p>
        </p:txBody>
      </p:sp>
    </p:spTree>
    <p:extLst>
      <p:ext uri="{BB962C8B-B14F-4D97-AF65-F5344CB8AC3E}">
        <p14:creationId xmlns:p14="http://schemas.microsoft.com/office/powerpoint/2010/main" val="338635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Speaking Notes: </a:t>
            </a:r>
            <a:r>
              <a:rPr lang="en-US" baseline="0" dirty="0" smtClean="0"/>
              <a:t>Support </a:t>
            </a:r>
            <a:r>
              <a:rPr lang="en-US" baseline="0" dirty="0"/>
              <a:t>professionals provide supports through various roles &amp; responsibilities in our schools and districts that lead to the conditions needed for </a:t>
            </a:r>
            <a:r>
              <a:rPr lang="en-US" dirty="0"/>
              <a:t>student learning</a:t>
            </a:r>
            <a:r>
              <a:rPr lang="en-US" baseline="0" dirty="0"/>
              <a:t>. In order for students to learn, it takes many professionals to attend to the whole-child’s needs. As they are listed here, these roles are designated by certification as evaluated using the SP model, which has not had changes since 2015-16. The first four that are bolded are the most common SPs holding certificates at this time. </a:t>
            </a:r>
          </a:p>
          <a:p>
            <a:endParaRPr lang="en-US" baseline="0" dirty="0"/>
          </a:p>
          <a:p>
            <a:r>
              <a:rPr lang="en-US" baseline="0" dirty="0"/>
              <a:t>It is also important to note that teaching assistants &amp; paraprofessionals are not part of the SP designation for evaluation purposes as they are not certified in these positions, thus not requiring an evaluation. Your districts may use a tool to evaluate these professionals in another way. Final note, OT/PT should be evaluated by the Dept. of Health, and are not technically SPs because we do not certify them through RIDE. In some districts, they are evaluated by the district due to the collective bargaining agreement, which is a district-level decision. </a:t>
            </a:r>
            <a:r>
              <a:rPr lang="en-US" dirty="0"/>
              <a:t>RIDE does</a:t>
            </a:r>
            <a:r>
              <a:rPr lang="en-US" baseline="0" dirty="0"/>
              <a:t> not collect data from these roles.</a:t>
            </a:r>
            <a:endParaRPr lang="en-US" baseline="0" dirty="0">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8</a:t>
            </a:fld>
            <a:endParaRPr lang="en-US"/>
          </a:p>
        </p:txBody>
      </p:sp>
    </p:spTree>
    <p:extLst>
      <p:ext uri="{BB962C8B-B14F-4D97-AF65-F5344CB8AC3E}">
        <p14:creationId xmlns:p14="http://schemas.microsoft.com/office/powerpoint/2010/main" val="247985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Speaking Notes: </a:t>
            </a:r>
            <a:r>
              <a:rPr lang="en-US" b="0" baseline="0" dirty="0" smtClean="0"/>
              <a:t>Again</a:t>
            </a:r>
            <a:r>
              <a:rPr lang="en-US" b="0" baseline="0" dirty="0"/>
              <a:t>, depending on the size of your team, discuss this question as a whole group or in pairs. It is recommended that participants write answers on post-its and then move them to the chart paper. </a:t>
            </a:r>
            <a:r>
              <a:rPr lang="en-US" baseline="0" dirty="0"/>
              <a:t>Teams should definitely keep this question “alive” throughout the session – wherever possible, revisit, and add ideas to the poster. </a:t>
            </a:r>
            <a:endParaRPr lang="en-US" dirty="0"/>
          </a:p>
          <a:p>
            <a:endParaRPr lang="en-US" b="0" baseline="0" dirty="0"/>
          </a:p>
          <a:p>
            <a:r>
              <a:rPr lang="en-US" b="0" baseline="0" dirty="0"/>
              <a:t>One of the overarching goals for this session is to find ways to answer this question in order to establish or improve the ways in which educators work with one another – the more purposeful the relationships among the adults in the building, the more impact they’ll have on the students they serve, thereby affecting outcomes. </a:t>
            </a:r>
            <a:endParaRPr lang="en-US" baseline="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9</a:t>
            </a:fld>
            <a:endParaRPr lang="en-US"/>
          </a:p>
        </p:txBody>
      </p:sp>
    </p:spTree>
    <p:extLst>
      <p:ext uri="{BB962C8B-B14F-4D97-AF65-F5344CB8AC3E}">
        <p14:creationId xmlns:p14="http://schemas.microsoft.com/office/powerpoint/2010/main" val="124311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9D30FE-3DB1-4433-992B-AAD23E707575}" type="datetime1">
              <a:rPr lang="en-US" smtClean="0"/>
              <a:t>8/29/2019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68" y="5872590"/>
            <a:ext cx="4184855" cy="939364"/>
          </a:xfrm>
          <a:prstGeom prst="rect">
            <a:avLst/>
          </a:prstGeom>
        </p:spPr>
      </p:pic>
      <p:graphicFrame>
        <p:nvGraphicFramePr>
          <p:cNvPr id="8" name="Diagram 7"/>
          <p:cNvGraphicFramePr/>
          <p:nvPr userDrawn="1">
            <p:extLst>
              <p:ext uri="{D42A27DB-BD31-4B8C-83A1-F6EECF244321}">
                <p14:modId xmlns:p14="http://schemas.microsoft.com/office/powerpoint/2010/main" val="2829352977"/>
              </p:ext>
            </p:extLst>
          </p:nvPr>
        </p:nvGraphicFramePr>
        <p:xfrm>
          <a:off x="4334423" y="5900748"/>
          <a:ext cx="7704104" cy="91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79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1B675-DFC4-4C31-8263-0D951C35EE56}" type="datetime1">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70206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8AE1D6-D5C5-4A07-922D-3F5C3D17FA39}" type="datetime1">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3078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023F0-2483-4AF7-A1FD-E688A4A6B1BE}" type="datetime1">
              <a:rPr lang="en-US" smtClean="0"/>
              <a:t>8/29/2019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65161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ED828B-0EC7-43DF-9590-A9EC1A39D260}" type="datetime1">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8767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B3E300-325C-492B-A3E0-7F3EA4368DC6}" type="datetime1">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54514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0839FD-2837-468F-BB35-6A53D46D06BD}" type="datetime1">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9239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CE52B-AC28-445D-8B9B-F2003B7DEE3D}" type="datetime1">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7789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52EB6-5C6E-4E7E-8BF2-E5E11512EEFD}" type="datetime1">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2120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CAF539-E0B0-4568-A5B3-F8537606AA6D}" type="datetime1">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9367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7BA428-43D0-457F-AE15-306D6E49FC52}" type="datetime1">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366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diagramData" Target="../diagrams/data1.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diagramDrawing" Target="../diagrams/drawing1.xml"/><Relationship Id="rId2" Type="http://schemas.openxmlformats.org/officeDocument/2006/relationships/slideLayout" Target="../slideLayouts/slideLayout2.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diagramQuickStyle" Target="../diagrams/quickStyl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diagramLayout" Target="../diagrams/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graphicFrame>
        <p:nvGraphicFramePr>
          <p:cNvPr id="7" name="Diagram 6"/>
          <p:cNvGraphicFramePr/>
          <p:nvPr userDrawn="1">
            <p:extLst>
              <p:ext uri="{D42A27DB-BD31-4B8C-83A1-F6EECF244321}">
                <p14:modId xmlns:p14="http://schemas.microsoft.com/office/powerpoint/2010/main" val="2427524874"/>
              </p:ext>
            </p:extLst>
          </p:nvPr>
        </p:nvGraphicFramePr>
        <p:xfrm>
          <a:off x="4428692" y="6256486"/>
          <a:ext cx="7131171" cy="475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73457" y="6256487"/>
            <a:ext cx="2250871" cy="476167"/>
          </a:xfrm>
          <a:prstGeom prst="rect">
            <a:avLst/>
          </a:prstGeom>
        </p:spPr>
      </p:pic>
    </p:spTree>
    <p:extLst>
      <p:ext uri="{BB962C8B-B14F-4D97-AF65-F5344CB8AC3E}">
        <p14:creationId xmlns:p14="http://schemas.microsoft.com/office/powerpoint/2010/main" val="28951008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jpeg"/><Relationship Id="rId7" Type="http://schemas.openxmlformats.org/officeDocument/2006/relationships/diagramColors" Target="../diagrams/colors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EdEval@ride.ri.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surveymonkey.com/r/ExternalEdEv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19669"/>
            <a:ext cx="8695944" cy="2044786"/>
          </a:xfrm>
        </p:spPr>
        <p:txBody>
          <a:bodyPr>
            <a:normAutofit fontScale="90000"/>
          </a:bodyPr>
          <a:lstStyle/>
          <a:p>
            <a:r>
              <a:rPr lang="en-US" sz="5200" dirty="0"/>
              <a:t>New Evaluator Training for Evaluating </a:t>
            </a:r>
            <a:br>
              <a:rPr lang="en-US" sz="5200" dirty="0"/>
            </a:br>
            <a:r>
              <a:rPr lang="en-US" sz="5200" dirty="0"/>
              <a:t>Support Professionals</a:t>
            </a:r>
          </a:p>
        </p:txBody>
      </p:sp>
      <p:sp>
        <p:nvSpPr>
          <p:cNvPr id="3" name="Subtitle 2"/>
          <p:cNvSpPr>
            <a:spLocks noGrp="1"/>
          </p:cNvSpPr>
          <p:nvPr>
            <p:ph type="subTitle" idx="1"/>
          </p:nvPr>
        </p:nvSpPr>
        <p:spPr>
          <a:xfrm>
            <a:off x="1524000" y="4094676"/>
            <a:ext cx="9144000" cy="685872"/>
          </a:xfrm>
        </p:spPr>
        <p:txBody>
          <a:bodyPr vert="horz" lIns="91440" tIns="45720" rIns="91440" bIns="45720" rtlCol="0" anchor="t">
            <a:normAutofit/>
          </a:bodyPr>
          <a:lstStyle/>
          <a:p>
            <a:r>
              <a:rPr lang="en-US" i="1" dirty="0"/>
              <a:t>Office of Educator Excellence &amp; Certification Services</a:t>
            </a:r>
          </a:p>
        </p:txBody>
      </p:sp>
    </p:spTree>
    <p:extLst>
      <p:ext uri="{BB962C8B-B14F-4D97-AF65-F5344CB8AC3E}">
        <p14:creationId xmlns:p14="http://schemas.microsoft.com/office/powerpoint/2010/main" val="142492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67044" y="435849"/>
            <a:ext cx="4998720" cy="1938992"/>
          </a:xfrm>
          <a:prstGeom prst="rect">
            <a:avLst/>
          </a:prstGeom>
          <a:noFill/>
        </p:spPr>
        <p:txBody>
          <a:bodyPr wrap="square" rtlCol="0">
            <a:spAutoFit/>
          </a:bodyPr>
          <a:lstStyle/>
          <a:p>
            <a:pPr algn="ctr"/>
            <a:r>
              <a:rPr lang="en-US" sz="4000" b="1" dirty="0">
                <a:latin typeface="+mj-lt"/>
              </a:rPr>
              <a:t>Professional Practice: Collaboration &amp; </a:t>
            </a:r>
          </a:p>
          <a:p>
            <a:pPr algn="ctr"/>
            <a:r>
              <a:rPr lang="en-US" sz="4000" b="1" dirty="0">
                <a:latin typeface="+mj-lt"/>
              </a:rPr>
              <a:t>Service Delivery</a:t>
            </a:r>
          </a:p>
        </p:txBody>
      </p:sp>
      <p:pic>
        <p:nvPicPr>
          <p:cNvPr id="9" name="Picture 8"/>
          <p:cNvPicPr>
            <a:picLocks noChangeAspect="1"/>
          </p:cNvPicPr>
          <p:nvPr/>
        </p:nvPicPr>
        <p:blipFill>
          <a:blip r:embed="rId3"/>
          <a:stretch>
            <a:fillRect/>
          </a:stretch>
        </p:blipFill>
        <p:spPr>
          <a:xfrm>
            <a:off x="6816888" y="2498445"/>
            <a:ext cx="3499032" cy="2939187"/>
          </a:xfrm>
          <a:prstGeom prst="rect">
            <a:avLst/>
          </a:prstGeom>
        </p:spPr>
      </p:pic>
      <p:sp>
        <p:nvSpPr>
          <p:cNvPr id="2" name="Right Arrow 1"/>
          <p:cNvSpPr/>
          <p:nvPr/>
        </p:nvSpPr>
        <p:spPr>
          <a:xfrm rot="10800000">
            <a:off x="10019885" y="3053638"/>
            <a:ext cx="1184563" cy="914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10019885" y="4215246"/>
            <a:ext cx="1184563" cy="914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b="8684"/>
          <a:stretch/>
        </p:blipFill>
        <p:spPr>
          <a:xfrm>
            <a:off x="1445521" y="521965"/>
            <a:ext cx="4199905" cy="5063344"/>
          </a:xfrm>
          <a:prstGeom prst="rect">
            <a:avLst/>
          </a:prstGeom>
        </p:spPr>
      </p:pic>
      <p:sp>
        <p:nvSpPr>
          <p:cNvPr id="10" name="Rectangle 9"/>
          <p:cNvSpPr/>
          <p:nvPr/>
        </p:nvSpPr>
        <p:spPr>
          <a:xfrm>
            <a:off x="1445521" y="527095"/>
            <a:ext cx="4199905" cy="516936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7730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2" y="399513"/>
            <a:ext cx="10582656" cy="657225"/>
          </a:xfrm>
        </p:spPr>
        <p:txBody>
          <a:bodyPr>
            <a:noAutofit/>
          </a:bodyPr>
          <a:lstStyle/>
          <a:p>
            <a:r>
              <a:rPr lang="en-US" sz="4000" dirty="0"/>
              <a:t>Professional Practice</a:t>
            </a:r>
          </a:p>
        </p:txBody>
      </p:sp>
      <p:sp>
        <p:nvSpPr>
          <p:cNvPr id="5" name="TextBox 4"/>
          <p:cNvSpPr txBox="1"/>
          <p:nvPr/>
        </p:nvSpPr>
        <p:spPr>
          <a:xfrm>
            <a:off x="963168" y="5457029"/>
            <a:ext cx="10417810" cy="715089"/>
          </a:xfrm>
          <a:prstGeom prst="roundRect">
            <a:avLst/>
          </a:prstGeom>
          <a:solidFill>
            <a:schemeClr val="accent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lvl="1" algn="ctr"/>
            <a:r>
              <a:rPr lang="en-US" b="1" dirty="0">
                <a:solidFill>
                  <a:schemeClr val="bg1"/>
                </a:solidFill>
                <a:latin typeface="+mj-lt"/>
              </a:rPr>
              <a:t>Evaluators gather evidence through one announced observation, two unannounced observations, and natural interactions throughout the year.</a:t>
            </a:r>
          </a:p>
        </p:txBody>
      </p:sp>
      <p:pic>
        <p:nvPicPr>
          <p:cNvPr id="4" name="Picture 3"/>
          <p:cNvPicPr>
            <a:picLocks noChangeAspect="1"/>
          </p:cNvPicPr>
          <p:nvPr/>
        </p:nvPicPr>
        <p:blipFill>
          <a:blip r:embed="rId3"/>
          <a:stretch>
            <a:fillRect/>
          </a:stretch>
        </p:blipFill>
        <p:spPr>
          <a:xfrm>
            <a:off x="2321691" y="937642"/>
            <a:ext cx="7535917" cy="4519387"/>
          </a:xfrm>
          <a:prstGeom prst="rect">
            <a:avLst/>
          </a:prstGeom>
        </p:spPr>
      </p:pic>
    </p:spTree>
    <p:extLst>
      <p:ext uri="{BB962C8B-B14F-4D97-AF65-F5344CB8AC3E}">
        <p14:creationId xmlns:p14="http://schemas.microsoft.com/office/powerpoint/2010/main" val="107728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503238"/>
            <a:ext cx="8305800" cy="411162"/>
          </a:xfrm>
        </p:spPr>
        <p:txBody>
          <a:bodyPr>
            <a:noAutofit/>
          </a:bodyPr>
          <a:lstStyle/>
          <a:p>
            <a:r>
              <a:rPr lang="en-US" sz="2400" dirty="0"/>
              <a:t>Professional Practice: Instruction Rubric Example</a:t>
            </a:r>
          </a:p>
        </p:txBody>
      </p:sp>
      <p:pic>
        <p:nvPicPr>
          <p:cNvPr id="5" name="Picture 4"/>
          <p:cNvPicPr>
            <a:picLocks noChangeAspect="1"/>
          </p:cNvPicPr>
          <p:nvPr/>
        </p:nvPicPr>
        <p:blipFill>
          <a:blip r:embed="rId3"/>
          <a:stretch>
            <a:fillRect/>
          </a:stretch>
        </p:blipFill>
        <p:spPr>
          <a:xfrm>
            <a:off x="2470074" y="914400"/>
            <a:ext cx="7265769" cy="5134483"/>
          </a:xfrm>
          <a:prstGeom prst="rect">
            <a:avLst/>
          </a:prstGeom>
        </p:spPr>
      </p:pic>
      <p:sp>
        <p:nvSpPr>
          <p:cNvPr id="3" name="Rectangle 2"/>
          <p:cNvSpPr/>
          <p:nvPr/>
        </p:nvSpPr>
        <p:spPr bwMode="auto">
          <a:xfrm>
            <a:off x="3024389" y="1489075"/>
            <a:ext cx="3076865" cy="4461151"/>
          </a:xfrm>
          <a:prstGeom prst="rect">
            <a:avLst/>
          </a:prstGeom>
          <a:noFill/>
          <a:ln w="38100" algn="ctr">
            <a:solidFill>
              <a:srgbClr val="FF0000"/>
            </a:solidFill>
            <a:round/>
            <a:headEnd/>
            <a:tailEnd type="triangle" w="med" len="med"/>
          </a:ln>
        </p:spPr>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195835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540096"/>
            <a:ext cx="10515600" cy="467359"/>
          </a:xfrm>
        </p:spPr>
        <p:txBody>
          <a:bodyPr>
            <a:normAutofit fontScale="90000"/>
          </a:bodyPr>
          <a:lstStyle/>
          <a:p>
            <a:r>
              <a:rPr lang="en-US" sz="3600" dirty="0"/>
              <a:t>Activity: Rubric Values &amp; Examples Part I</a:t>
            </a:r>
            <a:br>
              <a:rPr lang="en-US" sz="3600" dirty="0"/>
            </a:br>
            <a:endParaRPr lang="en-US" sz="3600" dirty="0"/>
          </a:p>
        </p:txBody>
      </p:sp>
      <p:sp>
        <p:nvSpPr>
          <p:cNvPr id="5" name="Slide Number Placeholder 4"/>
          <p:cNvSpPr>
            <a:spLocks noGrp="1"/>
          </p:cNvSpPr>
          <p:nvPr>
            <p:ph type="sldNum" sz="quarter" idx="12"/>
          </p:nvPr>
        </p:nvSpPr>
        <p:spPr/>
        <p:txBody>
          <a:bodyPr/>
          <a:lstStyle/>
          <a:p>
            <a:fld id="{E3A0F8C9-0536-44E3-92CA-2798A712B5A8}" type="slidenum">
              <a:rPr lang="en-US" smtClean="0"/>
              <a:t>13</a:t>
            </a:fld>
            <a:endParaRPr lang="en-US"/>
          </a:p>
        </p:txBody>
      </p:sp>
      <p:sp>
        <p:nvSpPr>
          <p:cNvPr id="6" name="Content Placeholder 2"/>
          <p:cNvSpPr>
            <a:spLocks noGrp="1"/>
          </p:cNvSpPr>
          <p:nvPr>
            <p:ph sz="half" idx="1"/>
          </p:nvPr>
        </p:nvSpPr>
        <p:spPr>
          <a:xfrm>
            <a:off x="1326445" y="1333812"/>
            <a:ext cx="9279466" cy="3576854"/>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342900" indent="-342900">
              <a:spcAft>
                <a:spcPts val="600"/>
              </a:spcAft>
              <a:buAutoNum type="arabicPeriod"/>
            </a:pPr>
            <a:r>
              <a:rPr lang="en-US" sz="2200" b="1" dirty="0">
                <a:solidFill>
                  <a:schemeClr val="bg1"/>
                </a:solidFill>
                <a:latin typeface="+mj-lt"/>
                <a:cs typeface="Arial" pitchFamily="34" charset="0"/>
              </a:rPr>
              <a:t>Move to your assigned component poster(s)</a:t>
            </a:r>
          </a:p>
          <a:p>
            <a:pPr marL="342900" indent="-342900">
              <a:spcAft>
                <a:spcPts val="600"/>
              </a:spcAft>
              <a:buAutoNum type="arabicPeriod"/>
            </a:pPr>
            <a:r>
              <a:rPr lang="en-US" sz="2200" b="1" dirty="0">
                <a:solidFill>
                  <a:schemeClr val="bg1"/>
                </a:solidFill>
                <a:latin typeface="+mj-lt"/>
                <a:cs typeface="Arial" pitchFamily="34" charset="0"/>
              </a:rPr>
              <a:t>Review the rubric and discuss the component with your partner. </a:t>
            </a:r>
          </a:p>
          <a:p>
            <a:pPr marL="342900" indent="-342900">
              <a:spcAft>
                <a:spcPts val="600"/>
              </a:spcAft>
              <a:buAutoNum type="arabicPeriod"/>
            </a:pPr>
            <a:r>
              <a:rPr lang="en-US" sz="2200" b="1" dirty="0">
                <a:solidFill>
                  <a:schemeClr val="bg1"/>
                </a:solidFill>
                <a:latin typeface="+mj-lt"/>
                <a:cs typeface="Arial" pitchFamily="34" charset="0"/>
              </a:rPr>
              <a:t>Then, chart your answers to the following questions/prompts:</a:t>
            </a:r>
          </a:p>
          <a:p>
            <a:pPr marL="685800" lvl="2" indent="-342900">
              <a:spcAft>
                <a:spcPts val="600"/>
              </a:spcAft>
            </a:pPr>
            <a:r>
              <a:rPr lang="en-US" sz="2200" b="1" i="1" dirty="0">
                <a:solidFill>
                  <a:schemeClr val="bg1"/>
                </a:solidFill>
                <a:latin typeface="+mj-lt"/>
                <a:cs typeface="Arial" pitchFamily="34" charset="0"/>
              </a:rPr>
              <a:t>What is valued in this component as explained in the descriptors?</a:t>
            </a:r>
          </a:p>
          <a:p>
            <a:pPr marL="685800" lvl="2" indent="-342900">
              <a:spcAft>
                <a:spcPts val="600"/>
              </a:spcAft>
            </a:pPr>
            <a:r>
              <a:rPr lang="en-US" sz="2200" b="1" i="1" dirty="0">
                <a:solidFill>
                  <a:schemeClr val="bg1"/>
                </a:solidFill>
                <a:latin typeface="+mj-lt"/>
                <a:cs typeface="Arial" pitchFamily="34" charset="0"/>
              </a:rPr>
              <a:t>What are some </a:t>
            </a:r>
            <a:r>
              <a:rPr lang="en-US" sz="2200" b="1" i="1" u="sng" dirty="0">
                <a:solidFill>
                  <a:schemeClr val="bg1"/>
                </a:solidFill>
                <a:latin typeface="+mj-lt"/>
                <a:cs typeface="Arial" pitchFamily="34" charset="0"/>
              </a:rPr>
              <a:t>general</a:t>
            </a:r>
            <a:r>
              <a:rPr lang="en-US" sz="2200" b="1" i="1" dirty="0">
                <a:solidFill>
                  <a:schemeClr val="bg1"/>
                </a:solidFill>
                <a:latin typeface="+mj-lt"/>
                <a:cs typeface="Arial" pitchFamily="34" charset="0"/>
              </a:rPr>
              <a:t> examples and non-examples of what this could like during an observation?</a:t>
            </a:r>
            <a:endParaRPr lang="en-US" sz="2200" b="1" i="1" dirty="0">
              <a:solidFill>
                <a:schemeClr val="bg1"/>
              </a:solidFill>
              <a:latin typeface="+mj-lt"/>
              <a:ea typeface="ＭＳ Ｐゴシック" charset="-128"/>
              <a:cs typeface="Arial" pitchFamily="34" charset="0"/>
            </a:endParaRPr>
          </a:p>
          <a:p>
            <a:pPr marL="342900" indent="-342900">
              <a:spcAft>
                <a:spcPts val="600"/>
              </a:spcAft>
              <a:buAutoNum type="arabicPeriod"/>
            </a:pPr>
            <a:r>
              <a:rPr lang="en-US" sz="2200" b="1" dirty="0">
                <a:solidFill>
                  <a:schemeClr val="bg1"/>
                </a:solidFill>
                <a:latin typeface="+mj-lt"/>
                <a:cs typeface="Arial" pitchFamily="34" charset="0"/>
              </a:rPr>
              <a:t>Share out the values and examples for each component </a:t>
            </a:r>
            <a:endParaRPr lang="en-US" sz="2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5906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540096"/>
            <a:ext cx="10515600" cy="467359"/>
          </a:xfrm>
        </p:spPr>
        <p:txBody>
          <a:bodyPr>
            <a:normAutofit fontScale="90000"/>
          </a:bodyPr>
          <a:lstStyle/>
          <a:p>
            <a:r>
              <a:rPr lang="en-US" sz="3600" dirty="0"/>
              <a:t>Activity: Rubric Values &amp; Examples Part II</a:t>
            </a:r>
            <a:br>
              <a:rPr lang="en-US" sz="3600" dirty="0"/>
            </a:br>
            <a:endParaRPr lang="en-US" sz="3600" dirty="0"/>
          </a:p>
        </p:txBody>
      </p:sp>
      <p:sp>
        <p:nvSpPr>
          <p:cNvPr id="5" name="Slide Number Placeholder 4"/>
          <p:cNvSpPr>
            <a:spLocks noGrp="1"/>
          </p:cNvSpPr>
          <p:nvPr>
            <p:ph type="sldNum" sz="quarter" idx="12"/>
          </p:nvPr>
        </p:nvSpPr>
        <p:spPr/>
        <p:txBody>
          <a:bodyPr/>
          <a:lstStyle/>
          <a:p>
            <a:fld id="{E3A0F8C9-0536-44E3-92CA-2798A712B5A8}" type="slidenum">
              <a:rPr lang="en-US" smtClean="0"/>
              <a:t>14</a:t>
            </a:fld>
            <a:endParaRPr lang="en-US"/>
          </a:p>
        </p:txBody>
      </p:sp>
      <p:sp>
        <p:nvSpPr>
          <p:cNvPr id="7" name="Content Placeholder 2"/>
          <p:cNvSpPr>
            <a:spLocks noGrp="1"/>
          </p:cNvSpPr>
          <p:nvPr>
            <p:ph sz="half" idx="2"/>
          </p:nvPr>
        </p:nvSpPr>
        <p:spPr>
          <a:xfrm>
            <a:off x="1495778" y="1357412"/>
            <a:ext cx="9127066" cy="3846766"/>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a:bodyPr>
          <a:lstStyle/>
          <a:p>
            <a:pPr marL="342900" indent="-342900">
              <a:spcAft>
                <a:spcPts val="600"/>
              </a:spcAft>
              <a:buAutoNum type="arabicPeriod"/>
            </a:pPr>
            <a:r>
              <a:rPr lang="en-US" sz="2400" b="1" dirty="0">
                <a:solidFill>
                  <a:schemeClr val="bg1"/>
                </a:solidFill>
                <a:latin typeface="+mj-lt"/>
                <a:cs typeface="Arial" pitchFamily="34" charset="0"/>
              </a:rPr>
              <a:t>Pairs will now read assigned SP role – be prepared to share main points with group </a:t>
            </a:r>
          </a:p>
          <a:p>
            <a:pPr marL="342900" indent="-342900">
              <a:spcAft>
                <a:spcPts val="600"/>
              </a:spcAft>
              <a:buAutoNum type="arabicPeriod"/>
            </a:pPr>
            <a:r>
              <a:rPr lang="en-US" sz="2400" b="1" dirty="0">
                <a:solidFill>
                  <a:schemeClr val="bg1"/>
                </a:solidFill>
                <a:latin typeface="+mj-lt"/>
                <a:cs typeface="Arial" pitchFamily="34" charset="0"/>
              </a:rPr>
              <a:t>Next, each pair will share out their SP role so that whole group has an understanding and appreciation of each</a:t>
            </a:r>
          </a:p>
          <a:p>
            <a:pPr marL="342900" indent="-342900">
              <a:spcAft>
                <a:spcPts val="600"/>
              </a:spcAft>
              <a:buAutoNum type="arabicPeriod"/>
            </a:pPr>
            <a:r>
              <a:rPr lang="en-US" sz="2400" b="1" dirty="0">
                <a:solidFill>
                  <a:schemeClr val="bg1"/>
                </a:solidFill>
                <a:latin typeface="+mj-lt"/>
                <a:cs typeface="Arial" pitchFamily="34" charset="0"/>
              </a:rPr>
              <a:t>Then, partners return to their component poster(s):</a:t>
            </a:r>
          </a:p>
          <a:p>
            <a:pPr marL="685800" lvl="2" indent="-342900">
              <a:spcAft>
                <a:spcPts val="600"/>
              </a:spcAft>
            </a:pPr>
            <a:r>
              <a:rPr lang="en-US" sz="2400" b="1" i="1" dirty="0">
                <a:solidFill>
                  <a:schemeClr val="bg1"/>
                </a:solidFill>
                <a:latin typeface="+mj-lt"/>
                <a:cs typeface="Arial" pitchFamily="34" charset="0"/>
              </a:rPr>
              <a:t>Given the SP roles you discussed, what are some </a:t>
            </a:r>
            <a:r>
              <a:rPr lang="en-US" sz="2400" b="1" i="1" u="sng" dirty="0">
                <a:solidFill>
                  <a:schemeClr val="bg1"/>
                </a:solidFill>
                <a:latin typeface="+mj-lt"/>
                <a:cs typeface="Arial" pitchFamily="34" charset="0"/>
              </a:rPr>
              <a:t>specific</a:t>
            </a:r>
            <a:r>
              <a:rPr lang="en-US" sz="2400" b="1" i="1" dirty="0">
                <a:solidFill>
                  <a:schemeClr val="bg1"/>
                </a:solidFill>
                <a:latin typeface="+mj-lt"/>
                <a:cs typeface="Arial" pitchFamily="34" charset="0"/>
              </a:rPr>
              <a:t> examples and non-examples of what this could like during an observation?</a:t>
            </a:r>
            <a:endParaRPr lang="en-US" sz="2400" b="1" i="1" dirty="0">
              <a:solidFill>
                <a:schemeClr val="bg1"/>
              </a:solidFill>
              <a:latin typeface="+mj-lt"/>
              <a:ea typeface="ＭＳ Ｐゴシック" charset="-128"/>
              <a:cs typeface="Arial" pitchFamily="34" charset="0"/>
            </a:endParaRPr>
          </a:p>
          <a:p>
            <a:pPr marL="342900" indent="-342900">
              <a:spcAft>
                <a:spcPts val="600"/>
              </a:spcAft>
              <a:buAutoNum type="arabicPeriod"/>
            </a:pPr>
            <a:r>
              <a:rPr lang="en-US" sz="2400" b="1" dirty="0">
                <a:solidFill>
                  <a:schemeClr val="bg1"/>
                </a:solidFill>
                <a:latin typeface="+mj-lt"/>
                <a:cs typeface="Arial" pitchFamily="34" charset="0"/>
              </a:rPr>
              <a:t>Complete another round of sharing specific examples to the whole group</a:t>
            </a: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6557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67044" y="529202"/>
            <a:ext cx="4998720" cy="1938992"/>
          </a:xfrm>
          <a:prstGeom prst="rect">
            <a:avLst/>
          </a:prstGeom>
          <a:noFill/>
        </p:spPr>
        <p:txBody>
          <a:bodyPr wrap="square" rtlCol="0">
            <a:spAutoFit/>
          </a:bodyPr>
          <a:lstStyle/>
          <a:p>
            <a:pPr algn="ctr"/>
            <a:r>
              <a:rPr lang="en-US" sz="4000" b="1" dirty="0">
                <a:latin typeface="+mj-lt"/>
              </a:rPr>
              <a:t>Professional Practice: Collaboration &amp; </a:t>
            </a:r>
          </a:p>
          <a:p>
            <a:pPr algn="ctr"/>
            <a:r>
              <a:rPr lang="en-US" sz="4000" b="1" dirty="0">
                <a:latin typeface="+mj-lt"/>
              </a:rPr>
              <a:t>Service Delivery</a:t>
            </a:r>
          </a:p>
        </p:txBody>
      </p:sp>
      <p:pic>
        <p:nvPicPr>
          <p:cNvPr id="9" name="Picture 8"/>
          <p:cNvPicPr>
            <a:picLocks noChangeAspect="1"/>
          </p:cNvPicPr>
          <p:nvPr/>
        </p:nvPicPr>
        <p:blipFill>
          <a:blip r:embed="rId3"/>
          <a:stretch>
            <a:fillRect/>
          </a:stretch>
        </p:blipFill>
        <p:spPr>
          <a:xfrm>
            <a:off x="6816888" y="2498445"/>
            <a:ext cx="3499032" cy="2939187"/>
          </a:xfrm>
          <a:prstGeom prst="rect">
            <a:avLst/>
          </a:prstGeom>
        </p:spPr>
      </p:pic>
      <p:sp>
        <p:nvSpPr>
          <p:cNvPr id="2" name="Right Arrow 1"/>
          <p:cNvSpPr/>
          <p:nvPr/>
        </p:nvSpPr>
        <p:spPr>
          <a:xfrm rot="10800000">
            <a:off x="9848638" y="3061462"/>
            <a:ext cx="1114080" cy="7409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9848638" y="4409090"/>
            <a:ext cx="1114080" cy="7409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half" idx="1"/>
          </p:nvPr>
        </p:nvPicPr>
        <p:blipFill rotWithShape="1">
          <a:blip r:embed="rId4"/>
          <a:srcRect b="8684"/>
          <a:stretch/>
        </p:blipFill>
        <p:spPr>
          <a:xfrm>
            <a:off x="1325814" y="509766"/>
            <a:ext cx="4233116" cy="5103389"/>
          </a:xfrm>
          <a:prstGeom prst="rect">
            <a:avLst/>
          </a:prstGeom>
        </p:spPr>
      </p:pic>
      <p:sp>
        <p:nvSpPr>
          <p:cNvPr id="10" name="Rectangle 9"/>
          <p:cNvSpPr/>
          <p:nvPr/>
        </p:nvSpPr>
        <p:spPr>
          <a:xfrm>
            <a:off x="1359025" y="515065"/>
            <a:ext cx="4199905" cy="509809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4729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SPs: Observing Professional Practice</a:t>
            </a:r>
          </a:p>
        </p:txBody>
      </p:sp>
      <p:sp>
        <p:nvSpPr>
          <p:cNvPr id="4" name="Content Placeholder 3"/>
          <p:cNvSpPr>
            <a:spLocks noGrp="1"/>
          </p:cNvSpPr>
          <p:nvPr>
            <p:ph sz="half" idx="2"/>
          </p:nvPr>
        </p:nvSpPr>
        <p:spPr>
          <a:xfrm>
            <a:off x="8534400" y="1690688"/>
            <a:ext cx="2517228" cy="3354278"/>
          </a:xfrm>
          <a:prstGeom prst="roundRect">
            <a:avLst/>
          </a:prstGeom>
          <a:solidFill>
            <a:srgbClr val="BBD6E7"/>
          </a:solidFill>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marL="0" indent="0">
              <a:buNone/>
            </a:pPr>
            <a:r>
              <a:rPr lang="en-US" sz="2400" dirty="0">
                <a:solidFill>
                  <a:schemeClr val="tx1"/>
                </a:solidFill>
                <a:latin typeface="+mj-lt"/>
              </a:rPr>
              <a:t>LEA Flexibility Factors:</a:t>
            </a:r>
          </a:p>
          <a:p>
            <a:pPr>
              <a:buClr>
                <a:schemeClr val="bg1"/>
              </a:buClr>
            </a:pPr>
            <a:r>
              <a:rPr lang="en-US" sz="2400" dirty="0">
                <a:solidFill>
                  <a:schemeClr val="tx1"/>
                </a:solidFill>
                <a:latin typeface="+mj-lt"/>
              </a:rPr>
              <a:t>Additional observations</a:t>
            </a:r>
          </a:p>
          <a:p>
            <a:pPr>
              <a:buClr>
                <a:schemeClr val="bg1"/>
              </a:buClr>
            </a:pPr>
            <a:r>
              <a:rPr lang="en-US" sz="2400" dirty="0">
                <a:solidFill>
                  <a:schemeClr val="tx1"/>
                </a:solidFill>
                <a:latin typeface="+mj-lt"/>
              </a:rPr>
              <a:t>Pre-post conferences</a:t>
            </a:r>
          </a:p>
          <a:p>
            <a:pPr>
              <a:buClr>
                <a:schemeClr val="bg1"/>
              </a:buClr>
            </a:pPr>
            <a:r>
              <a:rPr lang="en-US" sz="2400" dirty="0">
                <a:solidFill>
                  <a:schemeClr val="tx1"/>
                </a:solidFill>
                <a:latin typeface="+mj-lt"/>
              </a:rPr>
              <a:t>Narrower windows for observations</a:t>
            </a:r>
          </a:p>
        </p:txBody>
      </p:sp>
      <p:sp>
        <p:nvSpPr>
          <p:cNvPr id="7" name="Content Placeholder 6"/>
          <p:cNvSpPr txBox="1">
            <a:spLocks noGrp="1"/>
          </p:cNvSpPr>
          <p:nvPr>
            <p:ph sz="half" idx="1"/>
          </p:nvPr>
        </p:nvSpPr>
        <p:spPr>
          <a:xfrm>
            <a:off x="838200" y="1395985"/>
            <a:ext cx="7394028" cy="4981877"/>
          </a:xfrm>
          <a:prstGeom prst="rect">
            <a:avLst/>
          </a:prstGeom>
          <a:noFill/>
        </p:spPr>
        <p:txBody>
          <a:bodyPr wrap="square" rtlCol="0">
            <a:spAutoFit/>
          </a:bodyPr>
          <a:lstStyle/>
          <a:p>
            <a:pPr marL="0" indent="0">
              <a:buNone/>
            </a:pPr>
            <a:r>
              <a:rPr lang="en-US" sz="2400" b="1" dirty="0">
                <a:latin typeface="+mj-lt"/>
              </a:rPr>
              <a:t>Requirements</a:t>
            </a:r>
            <a:r>
              <a:rPr lang="en-US" sz="2400" dirty="0">
                <a:latin typeface="+mj-lt"/>
              </a:rPr>
              <a:t>:</a:t>
            </a:r>
          </a:p>
          <a:p>
            <a:pPr marL="342900" indent="-342900"/>
            <a:r>
              <a:rPr lang="en-US" sz="2400" dirty="0"/>
              <a:t>Conduct at least three conferences: BOY, MOY, EOY</a:t>
            </a:r>
            <a:endParaRPr lang="en-US" sz="2400" dirty="0">
              <a:latin typeface="+mj-lt"/>
            </a:endParaRPr>
          </a:p>
          <a:p>
            <a:pPr marL="342900" indent="-342900"/>
            <a:r>
              <a:rPr lang="en-US" sz="2400" dirty="0">
                <a:latin typeface="+mj-lt"/>
              </a:rPr>
              <a:t>Conduct at least three formal observations (</a:t>
            </a:r>
            <a:r>
              <a:rPr lang="en-US" sz="2400" b="1" dirty="0">
                <a:latin typeface="+mj-lt"/>
              </a:rPr>
              <a:t>one announced, </a:t>
            </a:r>
            <a:r>
              <a:rPr lang="en-US" sz="2400" dirty="0">
                <a:latin typeface="+mj-lt"/>
              </a:rPr>
              <a:t>at least a week in advance, and </a:t>
            </a:r>
            <a:r>
              <a:rPr lang="en-US" sz="2400" b="1" dirty="0">
                <a:latin typeface="+mj-lt"/>
              </a:rPr>
              <a:t>two unannounced</a:t>
            </a:r>
            <a:r>
              <a:rPr lang="en-US" sz="2400" dirty="0">
                <a:latin typeface="+mj-lt"/>
              </a:rPr>
              <a:t>), of which both are at least 20 min. in length.</a:t>
            </a:r>
          </a:p>
          <a:p>
            <a:pPr marL="342900" lvl="6" indent="-342900"/>
            <a:r>
              <a:rPr lang="en-US" sz="2400" dirty="0">
                <a:latin typeface="+mj-lt"/>
              </a:rPr>
              <a:t>Evidence is collected over segmented time periods, and are scored </a:t>
            </a:r>
            <a:r>
              <a:rPr lang="en-US" sz="2400" b="1" dirty="0">
                <a:latin typeface="+mj-lt"/>
              </a:rPr>
              <a:t>holistically</a:t>
            </a:r>
            <a:r>
              <a:rPr lang="en-US" sz="2400" dirty="0">
                <a:latin typeface="+mj-lt"/>
              </a:rPr>
              <a:t> at the end of the year.</a:t>
            </a:r>
          </a:p>
          <a:p>
            <a:pPr marL="342900" lvl="6" indent="-342900"/>
            <a:r>
              <a:rPr lang="en-US" sz="2400" dirty="0">
                <a:latin typeface="+mj-lt"/>
              </a:rPr>
              <a:t>Evidence statements and written feedback are </a:t>
            </a:r>
            <a:r>
              <a:rPr lang="en-US" sz="2400" b="1" dirty="0">
                <a:latin typeface="+mj-lt"/>
              </a:rPr>
              <a:t>provided after each segment</a:t>
            </a:r>
            <a:r>
              <a:rPr lang="en-US" sz="2400" dirty="0">
                <a:latin typeface="+mj-lt"/>
              </a:rPr>
              <a:t>.</a:t>
            </a:r>
          </a:p>
          <a:p>
            <a:pPr marL="342900" lvl="6" indent="-342900"/>
            <a:r>
              <a:rPr lang="en-US" sz="2400" i="1" dirty="0">
                <a:latin typeface="+mj-lt"/>
              </a:rPr>
              <a:t>Refer to pages 3-4 in the Guidebook for information on Non-Summative Year vs. Full Evaluation Year </a:t>
            </a:r>
          </a:p>
          <a:p>
            <a:pPr marL="0" lvl="6" indent="0">
              <a:buNone/>
            </a:pPr>
            <a:endParaRPr lang="en-US" sz="2800" dirty="0">
              <a:latin typeface="Calibri" panose="020F0502020204030204" pitchFamily="34" charset="0"/>
            </a:endParaRPr>
          </a:p>
        </p:txBody>
      </p:sp>
    </p:spTree>
    <p:extLst>
      <p:ext uri="{BB962C8B-B14F-4D97-AF65-F5344CB8AC3E}">
        <p14:creationId xmlns:p14="http://schemas.microsoft.com/office/powerpoint/2010/main" val="123618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A0F8C9-0536-44E3-92CA-2798A712B5A8}" type="slidenum">
              <a:rPr lang="en-US" smtClean="0"/>
              <a:t>17</a:t>
            </a:fld>
            <a:endParaRPr lang="en-US"/>
          </a:p>
        </p:txBody>
      </p:sp>
      <p:pic>
        <p:nvPicPr>
          <p:cNvPr id="3" name="Picture 2"/>
          <p:cNvPicPr>
            <a:picLocks noChangeAspect="1"/>
          </p:cNvPicPr>
          <p:nvPr/>
        </p:nvPicPr>
        <p:blipFill>
          <a:blip r:embed="rId3"/>
          <a:stretch>
            <a:fillRect/>
          </a:stretch>
        </p:blipFill>
        <p:spPr>
          <a:xfrm>
            <a:off x="993227" y="942341"/>
            <a:ext cx="6012246" cy="4657374"/>
          </a:xfrm>
          <a:prstGeom prst="rect">
            <a:avLst/>
          </a:prstGeom>
        </p:spPr>
      </p:pic>
      <p:grpSp>
        <p:nvGrpSpPr>
          <p:cNvPr id="4" name="Group 3"/>
          <p:cNvGrpSpPr/>
          <p:nvPr/>
        </p:nvGrpSpPr>
        <p:grpSpPr>
          <a:xfrm>
            <a:off x="8008883" y="2995448"/>
            <a:ext cx="2743200" cy="1119352"/>
            <a:chOff x="8008883" y="2995448"/>
            <a:chExt cx="2743200" cy="1119352"/>
          </a:xfrm>
        </p:grpSpPr>
        <p:sp>
          <p:nvSpPr>
            <p:cNvPr id="9" name="Rounded Rectangle 8"/>
            <p:cNvSpPr/>
            <p:nvPr/>
          </p:nvSpPr>
          <p:spPr>
            <a:xfrm>
              <a:off x="8008883" y="2995448"/>
              <a:ext cx="2743200" cy="11193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8198069" y="3201181"/>
              <a:ext cx="2364828" cy="707886"/>
            </a:xfrm>
            <a:prstGeom prst="rect">
              <a:avLst/>
            </a:prstGeom>
            <a:noFill/>
          </p:spPr>
          <p:txBody>
            <a:bodyPr wrap="square" rtlCol="0">
              <a:spAutoFit/>
            </a:bodyPr>
            <a:lstStyle/>
            <a:p>
              <a:pPr algn="ctr"/>
              <a:r>
                <a:rPr lang="en-US" sz="2000" b="1" dirty="0">
                  <a:solidFill>
                    <a:schemeClr val="bg1"/>
                  </a:solidFill>
                </a:rPr>
                <a:t>SP Guidebook: </a:t>
              </a:r>
            </a:p>
            <a:p>
              <a:pPr algn="ctr"/>
              <a:r>
                <a:rPr lang="en-US" sz="2000" b="1" dirty="0">
                  <a:solidFill>
                    <a:schemeClr val="bg1"/>
                  </a:solidFill>
                </a:rPr>
                <a:t>Page 11</a:t>
              </a:r>
            </a:p>
          </p:txBody>
        </p:sp>
      </p:grpSp>
      <p:sp>
        <p:nvSpPr>
          <p:cNvPr id="11" name="Left Arrow 10"/>
          <p:cNvSpPr/>
          <p:nvPr/>
        </p:nvSpPr>
        <p:spPr>
          <a:xfrm>
            <a:off x="7236372" y="2033752"/>
            <a:ext cx="3909849" cy="72521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577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Observing Professional Practice</a:t>
            </a:r>
          </a:p>
        </p:txBody>
      </p:sp>
      <p:sp>
        <p:nvSpPr>
          <p:cNvPr id="6" name="Content Placeholder 2"/>
          <p:cNvSpPr>
            <a:spLocks noGrp="1"/>
          </p:cNvSpPr>
          <p:nvPr>
            <p:ph sz="half" idx="1"/>
          </p:nvPr>
        </p:nvSpPr>
        <p:spPr>
          <a:xfrm>
            <a:off x="838200" y="1331507"/>
            <a:ext cx="10515599" cy="1411693"/>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lgn="ctr">
              <a:spcAft>
                <a:spcPts val="600"/>
              </a:spcAft>
              <a:buNone/>
            </a:pPr>
            <a:r>
              <a:rPr lang="en-US" sz="2600" dirty="0">
                <a:solidFill>
                  <a:schemeClr val="bg1"/>
                </a:solidFill>
              </a:rPr>
              <a:t>Professional Practice is assessed using evidence from three segments. Each segment should capture evidence from (1) natural interactions throughout the year and (2) the culminating observation at the end of each segment.</a:t>
            </a:r>
            <a:endParaRPr lang="en-US" sz="2000" b="1" dirty="0">
              <a:solidFill>
                <a:schemeClr val="bg1"/>
              </a:solidFill>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3878440857"/>
              </p:ext>
            </p:extLst>
          </p:nvPr>
        </p:nvGraphicFramePr>
        <p:xfrm>
          <a:off x="2031999" y="2195184"/>
          <a:ext cx="8128000" cy="4300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78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Observing Professional Practice</a:t>
            </a:r>
          </a:p>
        </p:txBody>
      </p:sp>
      <p:sp>
        <p:nvSpPr>
          <p:cNvPr id="6" name="Content Placeholder 5"/>
          <p:cNvSpPr>
            <a:spLocks noGrp="1"/>
          </p:cNvSpPr>
          <p:nvPr>
            <p:ph sz="half" idx="2"/>
          </p:nvPr>
        </p:nvSpPr>
        <p:spPr>
          <a:xfrm>
            <a:off x="5567160" y="1623053"/>
            <a:ext cx="5577634" cy="3831815"/>
          </a:xfrm>
        </p:spPr>
        <p:txBody>
          <a:bodyPr anchor="ctr">
            <a:normAutofit/>
          </a:bodyPr>
          <a:lstStyle/>
          <a:p>
            <a:pPr marL="0" indent="0">
              <a:buNone/>
            </a:pPr>
            <a:r>
              <a:rPr lang="en-US" sz="3600" b="1" dirty="0">
                <a:latin typeface="+mj-lt"/>
              </a:rPr>
              <a:t>Each segment requires that you:</a:t>
            </a:r>
          </a:p>
          <a:p>
            <a:pPr marL="742950" indent="-742950">
              <a:buAutoNum type="arabicPeriod"/>
            </a:pPr>
            <a:r>
              <a:rPr lang="en-US" sz="3600" b="1" dirty="0">
                <a:solidFill>
                  <a:srgbClr val="FF0000"/>
                </a:solidFill>
                <a:latin typeface="+mj-lt"/>
              </a:rPr>
              <a:t>Gather Evidence</a:t>
            </a:r>
            <a:endParaRPr lang="en-US" sz="3200" b="1" dirty="0">
              <a:solidFill>
                <a:srgbClr val="FF0000"/>
              </a:solidFill>
              <a:latin typeface="+mj-lt"/>
            </a:endParaRPr>
          </a:p>
          <a:p>
            <a:pPr marL="742950" indent="-742950">
              <a:buAutoNum type="arabicPeriod"/>
            </a:pPr>
            <a:r>
              <a:rPr lang="en-US" sz="3600" b="1" dirty="0">
                <a:latin typeface="+mj-lt"/>
              </a:rPr>
              <a:t>Write Evidence Statements</a:t>
            </a:r>
          </a:p>
          <a:p>
            <a:pPr marL="742950" indent="-742950">
              <a:buAutoNum type="arabicPeriod"/>
            </a:pPr>
            <a:r>
              <a:rPr lang="en-US" sz="3600" b="1" dirty="0">
                <a:latin typeface="+mj-lt"/>
              </a:rPr>
              <a:t>Provide Feedback</a:t>
            </a:r>
          </a:p>
        </p:txBody>
      </p:sp>
      <p:pic>
        <p:nvPicPr>
          <p:cNvPr id="2052" name="Picture 4" descr="Image result for taking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156" y="1952126"/>
            <a:ext cx="4167998" cy="276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7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3024360"/>
            <a:ext cx="8534400" cy="1952740"/>
          </a:xfrm>
        </p:spPr>
        <p:txBody>
          <a:bodyPr vert="horz" lIns="91440" tIns="45720" rIns="91440" bIns="45720" rtlCol="0" anchor="t">
            <a:normAutofit/>
          </a:bodyPr>
          <a:lstStyle/>
          <a:p>
            <a:pPr marL="0" indent="0" algn="ctr">
              <a:buNone/>
            </a:pPr>
            <a:r>
              <a:rPr lang="en-US" dirty="0">
                <a:latin typeface="+mj-lt"/>
              </a:rPr>
              <a:t>With your district team, discuss how, in your experience, you see the roles of support professionals as different from teachers.</a:t>
            </a:r>
          </a:p>
        </p:txBody>
      </p:sp>
      <p:sp>
        <p:nvSpPr>
          <p:cNvPr id="3" name="Title 2"/>
          <p:cNvSpPr>
            <a:spLocks noGrp="1"/>
          </p:cNvSpPr>
          <p:nvPr>
            <p:ph type="title"/>
          </p:nvPr>
        </p:nvSpPr>
        <p:spPr/>
        <p:txBody>
          <a:bodyPr>
            <a:normAutofit/>
          </a:bodyPr>
          <a:lstStyle/>
          <a:p>
            <a:r>
              <a:rPr lang="en-US" sz="4000" b="1" dirty="0"/>
              <a:t>Reflecting on Educator Evaluation </a:t>
            </a:r>
          </a:p>
        </p:txBody>
      </p:sp>
      <p:sp>
        <p:nvSpPr>
          <p:cNvPr id="4" name="Oval 3"/>
          <p:cNvSpPr/>
          <p:nvPr/>
        </p:nvSpPr>
        <p:spPr bwMode="auto">
          <a:xfrm>
            <a:off x="1645186" y="1718631"/>
            <a:ext cx="8934679" cy="3569465"/>
          </a:xfrm>
          <a:prstGeom prst="ellipse">
            <a:avLst/>
          </a:prstGeom>
          <a:noFill/>
          <a:ln w="19050" algn="ctr">
            <a:solidFill>
              <a:schemeClr val="accent2"/>
            </a:solidFill>
            <a:round/>
            <a:headEnd/>
            <a:tailEnd type="triangle" w="med" len="med"/>
          </a:ln>
        </p:spPr>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3611934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62125" y="1461376"/>
            <a:ext cx="8667750" cy="4552950"/>
          </a:xfrm>
          <a:prstGeom prst="rect">
            <a:avLst/>
          </a:prstGeom>
        </p:spPr>
      </p:pic>
      <p:sp>
        <p:nvSpPr>
          <p:cNvPr id="2" name="Title 1"/>
          <p:cNvSpPr>
            <a:spLocks noGrp="1"/>
          </p:cNvSpPr>
          <p:nvPr>
            <p:ph type="title"/>
          </p:nvPr>
        </p:nvSpPr>
        <p:spPr>
          <a:xfrm>
            <a:off x="838200" y="365125"/>
            <a:ext cx="10515600" cy="754227"/>
          </a:xfrm>
        </p:spPr>
        <p:txBody>
          <a:bodyPr/>
          <a:lstStyle/>
          <a:p>
            <a:r>
              <a:rPr lang="en-US" b="1" dirty="0"/>
              <a:t>Sample Segment Notes Form</a:t>
            </a:r>
          </a:p>
        </p:txBody>
      </p:sp>
      <p:sp>
        <p:nvSpPr>
          <p:cNvPr id="5" name="Slide Number Placeholder 4"/>
          <p:cNvSpPr>
            <a:spLocks noGrp="1"/>
          </p:cNvSpPr>
          <p:nvPr>
            <p:ph type="sldNum" sz="quarter" idx="12"/>
          </p:nvPr>
        </p:nvSpPr>
        <p:spPr/>
        <p:txBody>
          <a:bodyPr/>
          <a:lstStyle/>
          <a:p>
            <a:fld id="{E3A0F8C9-0536-44E3-92CA-2798A712B5A8}" type="slidenum">
              <a:rPr lang="en-US" smtClean="0"/>
              <a:t>20</a:t>
            </a:fld>
            <a:endParaRPr lang="en-US"/>
          </a:p>
        </p:txBody>
      </p:sp>
      <p:sp>
        <p:nvSpPr>
          <p:cNvPr id="8" name="Rectangle 7"/>
          <p:cNvSpPr/>
          <p:nvPr/>
        </p:nvSpPr>
        <p:spPr>
          <a:xfrm>
            <a:off x="1840624" y="1513490"/>
            <a:ext cx="5269624" cy="11981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p:cNvSpPr/>
          <p:nvPr/>
        </p:nvSpPr>
        <p:spPr>
          <a:xfrm>
            <a:off x="1840624" y="4062105"/>
            <a:ext cx="2680576" cy="4153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9"/>
          <p:cNvSpPr/>
          <p:nvPr/>
        </p:nvSpPr>
        <p:spPr>
          <a:xfrm>
            <a:off x="4818204" y="5651138"/>
            <a:ext cx="813238" cy="4153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863576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Aligning Evidence to Components</a:t>
            </a:r>
          </a:p>
        </p:txBody>
      </p:sp>
      <p:sp>
        <p:nvSpPr>
          <p:cNvPr id="5" name="Content Placeholder 2"/>
          <p:cNvSpPr>
            <a:spLocks noGrp="1"/>
          </p:cNvSpPr>
          <p:nvPr>
            <p:ph sz="half" idx="1"/>
          </p:nvPr>
        </p:nvSpPr>
        <p:spPr>
          <a:xfrm>
            <a:off x="1179545" y="1426662"/>
            <a:ext cx="9832909" cy="4564798"/>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342900" indent="-342900">
              <a:spcAft>
                <a:spcPts val="600"/>
              </a:spcAft>
              <a:buAutoNum type="arabicPeriod"/>
            </a:pPr>
            <a:r>
              <a:rPr lang="en-US" sz="2400" b="1" dirty="0">
                <a:solidFill>
                  <a:schemeClr val="bg1"/>
                </a:solidFill>
                <a:latin typeface="+mj-lt"/>
                <a:cs typeface="Arial" pitchFamily="34" charset="0"/>
              </a:rPr>
              <a:t>Read all of the notes/evidence collected in the Segment #1 form </a:t>
            </a:r>
          </a:p>
          <a:p>
            <a:pPr marL="342900" indent="-342900">
              <a:spcAft>
                <a:spcPts val="600"/>
              </a:spcAft>
              <a:buFont typeface="Arial" panose="020B0604020202020204" pitchFamily="34" charset="0"/>
              <a:buAutoNum type="arabicPeriod"/>
            </a:pPr>
            <a:r>
              <a:rPr lang="en-US" sz="2400" b="1" dirty="0">
                <a:solidFill>
                  <a:schemeClr val="bg1"/>
                </a:solidFill>
                <a:latin typeface="+mj-lt"/>
                <a:cs typeface="Arial" pitchFamily="34" charset="0"/>
              </a:rPr>
              <a:t>Then, using the Professional Practice rubrics in your guidebook, align each piece of evidence (within the notes) to components.</a:t>
            </a:r>
          </a:p>
          <a:p>
            <a:pPr lvl="1">
              <a:spcAft>
                <a:spcPts val="600"/>
              </a:spcAft>
            </a:pPr>
            <a:r>
              <a:rPr lang="en-US" sz="2000" b="1" i="1" dirty="0">
                <a:solidFill>
                  <a:schemeClr val="bg1"/>
                </a:solidFill>
                <a:latin typeface="+mj-lt"/>
                <a:cs typeface="Arial" pitchFamily="34" charset="0"/>
              </a:rPr>
              <a:t>Consider how you’ll need to formatively score to align the language of the evidence to the rubrics</a:t>
            </a:r>
            <a:r>
              <a:rPr lang="en-US" sz="2000" b="1" dirty="0">
                <a:solidFill>
                  <a:schemeClr val="bg1"/>
                </a:solidFill>
                <a:latin typeface="+mj-lt"/>
                <a:cs typeface="Arial" pitchFamily="34" charset="0"/>
              </a:rPr>
              <a:t>.</a:t>
            </a:r>
          </a:p>
          <a:p>
            <a:pPr marL="342900" indent="-342900">
              <a:spcAft>
                <a:spcPts val="600"/>
              </a:spcAft>
              <a:buAutoNum type="arabicPeriod"/>
            </a:pPr>
            <a:r>
              <a:rPr lang="en-US" sz="2400" b="1" dirty="0">
                <a:solidFill>
                  <a:schemeClr val="bg1"/>
                </a:solidFill>
                <a:latin typeface="+mj-lt"/>
                <a:cs typeface="Arial" pitchFamily="34" charset="0"/>
              </a:rPr>
              <a:t>Once finished, work with your team to calibrate around the alignment of components and evidence.</a:t>
            </a:r>
          </a:p>
          <a:p>
            <a:pPr lvl="1">
              <a:spcAft>
                <a:spcPts val="600"/>
              </a:spcAft>
            </a:pPr>
            <a:r>
              <a:rPr lang="en-US" sz="2000" b="1" i="1" dirty="0">
                <a:solidFill>
                  <a:schemeClr val="bg1"/>
                </a:solidFill>
                <a:latin typeface="+mj-lt"/>
                <a:ea typeface="ＭＳ Ｐゴシック" charset="-128"/>
                <a:cs typeface="Arial" pitchFamily="34" charset="0"/>
              </a:rPr>
              <a:t>Were you able to find evidence for all eight components?</a:t>
            </a:r>
          </a:p>
          <a:p>
            <a:pPr marL="342900" indent="-342900">
              <a:spcAft>
                <a:spcPts val="600"/>
              </a:spcAft>
              <a:buAutoNum type="arabicPeriod"/>
            </a:pPr>
            <a:r>
              <a:rPr lang="en-US" sz="2400" b="1" dirty="0">
                <a:solidFill>
                  <a:schemeClr val="bg1"/>
                </a:solidFill>
                <a:latin typeface="+mj-lt"/>
                <a:cs typeface="Arial" pitchFamily="34" charset="0"/>
              </a:rPr>
              <a:t>Finally, the whole-group will discuss the process, and what worked or was difficult when compared to teacher observations of practice.</a:t>
            </a: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83201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1752600" y="1219201"/>
            <a:ext cx="2819400" cy="4247317"/>
          </a:xfrm>
          <a:prstGeom prst="rect">
            <a:avLst/>
          </a:prstGeom>
          <a:ln>
            <a:solidFill>
              <a:srgbClr val="1F497D"/>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pPr>
            <a:r>
              <a:rPr lang="en-US" b="1" dirty="0">
                <a:solidFill>
                  <a:schemeClr val="tx1"/>
                </a:solidFill>
                <a:latin typeface="Calibri" panose="020F0502020204030204" pitchFamily="34" charset="0"/>
                <a:cs typeface="Arial" pitchFamily="34" charset="0"/>
              </a:rPr>
              <a:t>Observation Notes </a:t>
            </a:r>
          </a:p>
          <a:p>
            <a:pPr algn="ctr" fontAlgn="base">
              <a:spcBef>
                <a:spcPct val="0"/>
              </a:spcBef>
              <a:spcAft>
                <a:spcPct val="0"/>
              </a:spcAft>
            </a:pPr>
            <a:r>
              <a:rPr lang="en-US" b="1" dirty="0">
                <a:solidFill>
                  <a:schemeClr val="tx1"/>
                </a:solidFill>
                <a:latin typeface="Calibri" panose="020F0502020204030204" pitchFamily="34" charset="0"/>
                <a:cs typeface="Arial" pitchFamily="34" charset="0"/>
              </a:rPr>
              <a:t>(The Evidence)</a:t>
            </a:r>
          </a:p>
          <a:p>
            <a:pPr lvl="1" algn="ctr" fontAlgn="base">
              <a:spcBef>
                <a:spcPct val="0"/>
              </a:spcBef>
              <a:spcAft>
                <a:spcPct val="0"/>
              </a:spcAft>
            </a:pPr>
            <a:endParaRPr lang="en-US" dirty="0">
              <a:solidFill>
                <a:schemeClr val="tx1"/>
              </a:solidFill>
              <a:latin typeface="Calibri" panose="020F0502020204030204" pitchFamily="34" charset="0"/>
              <a:cs typeface="Arial" pitchFamily="34" charset="0"/>
            </a:endParaRPr>
          </a:p>
          <a:p>
            <a:pPr algn="ctr" fontAlgn="base">
              <a:spcBef>
                <a:spcPct val="0"/>
              </a:spcBef>
              <a:spcAft>
                <a:spcPct val="0"/>
              </a:spcAft>
            </a:pPr>
            <a:r>
              <a:rPr lang="en-US" dirty="0">
                <a:solidFill>
                  <a:schemeClr val="tx1"/>
                </a:solidFill>
                <a:latin typeface="Calibri" panose="020F0502020204030204" pitchFamily="34" charset="0"/>
                <a:cs typeface="Arial" pitchFamily="34" charset="0"/>
              </a:rPr>
              <a:t>Helps the evaluator </a:t>
            </a:r>
            <a:r>
              <a:rPr lang="en-US" b="1" dirty="0">
                <a:solidFill>
                  <a:schemeClr val="tx1"/>
                </a:solidFill>
                <a:latin typeface="Calibri" panose="020F0502020204030204" pitchFamily="34" charset="0"/>
                <a:cs typeface="Arial" pitchFamily="34" charset="0"/>
              </a:rPr>
              <a:t>capture evidence </a:t>
            </a:r>
            <a:r>
              <a:rPr lang="en-US" dirty="0">
                <a:solidFill>
                  <a:schemeClr val="tx1"/>
                </a:solidFill>
                <a:latin typeface="Calibri" panose="020F0502020204030204" pitchFamily="34" charset="0"/>
                <a:cs typeface="Arial" pitchFamily="34" charset="0"/>
              </a:rPr>
              <a:t>of practice to write evidence statements, and craft feedback. The observation notes should focus on the </a:t>
            </a:r>
            <a:r>
              <a:rPr lang="en-US" b="1" dirty="0">
                <a:solidFill>
                  <a:schemeClr val="tx1"/>
                </a:solidFill>
                <a:latin typeface="Calibri" panose="020F0502020204030204" pitchFamily="34" charset="0"/>
                <a:cs typeface="Arial" pitchFamily="34" charset="0"/>
              </a:rPr>
              <a:t>words </a:t>
            </a:r>
            <a:r>
              <a:rPr lang="en-US" dirty="0">
                <a:solidFill>
                  <a:schemeClr val="tx1"/>
                </a:solidFill>
                <a:latin typeface="Calibri" panose="020F0502020204030204" pitchFamily="34" charset="0"/>
                <a:cs typeface="Arial" pitchFamily="34" charset="0"/>
              </a:rPr>
              <a:t>spoken by the SP, the </a:t>
            </a:r>
            <a:r>
              <a:rPr lang="en-US" b="1" dirty="0">
                <a:solidFill>
                  <a:schemeClr val="tx1"/>
                </a:solidFill>
                <a:latin typeface="Calibri" panose="020F0502020204030204" pitchFamily="34" charset="0"/>
                <a:cs typeface="Arial" pitchFamily="34" charset="0"/>
              </a:rPr>
              <a:t>actions</a:t>
            </a:r>
            <a:r>
              <a:rPr lang="en-US" dirty="0">
                <a:solidFill>
                  <a:schemeClr val="tx1"/>
                </a:solidFill>
                <a:latin typeface="Calibri" panose="020F0502020204030204" pitchFamily="34" charset="0"/>
                <a:cs typeface="Arial" pitchFamily="34" charset="0"/>
              </a:rPr>
              <a:t> by the SP.</a:t>
            </a:r>
          </a:p>
          <a:p>
            <a:pPr algn="ctr" fontAlgn="base">
              <a:spcBef>
                <a:spcPct val="0"/>
              </a:spcBef>
              <a:spcAft>
                <a:spcPct val="0"/>
              </a:spcAft>
            </a:pPr>
            <a:endParaRPr lang="en-US" dirty="0">
              <a:solidFill>
                <a:schemeClr val="tx1"/>
              </a:solidFill>
              <a:latin typeface="Calibri" panose="020F0502020204030204" pitchFamily="34" charset="0"/>
              <a:cs typeface="Arial" pitchFamily="34" charset="0"/>
            </a:endParaRPr>
          </a:p>
          <a:p>
            <a:pPr algn="ctr" fontAlgn="base">
              <a:spcBef>
                <a:spcPct val="0"/>
              </a:spcBef>
              <a:spcAft>
                <a:spcPct val="0"/>
              </a:spcAft>
            </a:pPr>
            <a:endParaRPr lang="en-US" dirty="0">
              <a:solidFill>
                <a:schemeClr val="tx1"/>
              </a:solidFill>
              <a:latin typeface="Calibri" panose="020F0502020204030204" pitchFamily="34" charset="0"/>
              <a:cs typeface="Arial" pitchFamily="34" charset="0"/>
            </a:endParaRPr>
          </a:p>
          <a:p>
            <a:pPr algn="ctr" fontAlgn="base">
              <a:spcBef>
                <a:spcPct val="0"/>
              </a:spcBef>
              <a:spcAft>
                <a:spcPct val="0"/>
              </a:spcAft>
            </a:pPr>
            <a:endParaRPr lang="en-US" dirty="0">
              <a:solidFill>
                <a:schemeClr val="tx1"/>
              </a:solidFill>
              <a:latin typeface="Calibri" panose="020F0502020204030204" pitchFamily="34" charset="0"/>
              <a:cs typeface="Arial" pitchFamily="34" charset="0"/>
            </a:endParaRPr>
          </a:p>
          <a:p>
            <a:pPr algn="ctr" fontAlgn="base">
              <a:spcBef>
                <a:spcPct val="0"/>
              </a:spcBef>
              <a:spcAft>
                <a:spcPct val="0"/>
              </a:spcAft>
            </a:pPr>
            <a:endParaRPr lang="en-US" dirty="0">
              <a:solidFill>
                <a:schemeClr val="tx1"/>
              </a:solidFill>
              <a:latin typeface="Calibri" panose="020F0502020204030204" pitchFamily="34" charset="0"/>
              <a:cs typeface="Arial" pitchFamily="34" charset="0"/>
            </a:endParaRPr>
          </a:p>
        </p:txBody>
      </p:sp>
      <p:pic>
        <p:nvPicPr>
          <p:cNvPr id="4098" name="Picture 2" descr="Image result for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162" y="748242"/>
            <a:ext cx="1412875" cy="9419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27" name="Text Box 5"/>
          <p:cNvSpPr txBox="1">
            <a:spLocks noChangeArrowheads="1"/>
          </p:cNvSpPr>
          <p:nvPr/>
        </p:nvSpPr>
        <p:spPr bwMode="auto">
          <a:xfrm>
            <a:off x="4724400" y="1219201"/>
            <a:ext cx="2514600" cy="4247317"/>
          </a:xfrm>
          <a:prstGeom prst="rect">
            <a:avLst/>
          </a:prstGeom>
          <a:ln>
            <a:solidFill>
              <a:srgbClr val="1F497D"/>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pPr>
            <a:r>
              <a:rPr lang="en-US" b="1" dirty="0">
                <a:solidFill>
                  <a:schemeClr val="tx1"/>
                </a:solidFill>
                <a:latin typeface="Calibri" panose="020F0502020204030204" pitchFamily="34" charset="0"/>
                <a:cs typeface="Arial" pitchFamily="34" charset="0"/>
              </a:rPr>
              <a:t>Evidence Statements</a:t>
            </a:r>
          </a:p>
          <a:p>
            <a:pPr algn="ctr" fontAlgn="base">
              <a:spcBef>
                <a:spcPct val="0"/>
              </a:spcBef>
              <a:spcAft>
                <a:spcPct val="0"/>
              </a:spcAft>
            </a:pPr>
            <a:r>
              <a:rPr lang="en-US" b="1" dirty="0">
                <a:solidFill>
                  <a:schemeClr val="tx1"/>
                </a:solidFill>
                <a:latin typeface="Calibri" panose="020F0502020204030204" pitchFamily="34" charset="0"/>
                <a:cs typeface="Arial" pitchFamily="34" charset="0"/>
              </a:rPr>
              <a:t>(Rationale)</a:t>
            </a:r>
            <a:endParaRPr lang="en-US" dirty="0">
              <a:solidFill>
                <a:schemeClr val="tx1"/>
              </a:solidFill>
              <a:latin typeface="Calibri" panose="020F0502020204030204" pitchFamily="34" charset="0"/>
              <a:cs typeface="Arial" pitchFamily="34" charset="0"/>
            </a:endParaRPr>
          </a:p>
          <a:p>
            <a:pPr algn="ctr" fontAlgn="base">
              <a:spcBef>
                <a:spcPct val="0"/>
              </a:spcBef>
              <a:spcAft>
                <a:spcPct val="0"/>
              </a:spcAft>
            </a:pPr>
            <a:endParaRPr lang="en-US" dirty="0">
              <a:solidFill>
                <a:schemeClr val="tx1"/>
              </a:solidFill>
              <a:latin typeface="Calibri" panose="020F0502020204030204" pitchFamily="34" charset="0"/>
              <a:cs typeface="Arial" pitchFamily="34" charset="0"/>
            </a:endParaRPr>
          </a:p>
          <a:p>
            <a:pPr algn="ctr" fontAlgn="base">
              <a:spcBef>
                <a:spcPct val="0"/>
              </a:spcBef>
              <a:spcAft>
                <a:spcPct val="0"/>
              </a:spcAft>
            </a:pPr>
            <a:endParaRPr lang="en-US" dirty="0">
              <a:solidFill>
                <a:schemeClr val="tx1"/>
              </a:solidFill>
              <a:latin typeface="Calibri" panose="020F0502020204030204" pitchFamily="34" charset="0"/>
              <a:cs typeface="Arial" pitchFamily="34" charset="0"/>
            </a:endParaRPr>
          </a:p>
          <a:p>
            <a:pPr algn="ctr" fontAlgn="base">
              <a:spcBef>
                <a:spcPct val="0"/>
              </a:spcBef>
              <a:spcAft>
                <a:spcPct val="0"/>
              </a:spcAft>
            </a:pPr>
            <a:r>
              <a:rPr lang="en-US" dirty="0">
                <a:solidFill>
                  <a:schemeClr val="tx1"/>
                </a:solidFill>
                <a:latin typeface="Calibri" panose="020F0502020204030204" pitchFamily="34" charset="0"/>
                <a:cs typeface="Arial" pitchFamily="34" charset="0"/>
              </a:rPr>
              <a:t>Helps the SP </a:t>
            </a:r>
            <a:r>
              <a:rPr lang="en-US" b="1" dirty="0">
                <a:solidFill>
                  <a:schemeClr val="tx1"/>
                </a:solidFill>
                <a:latin typeface="Calibri" panose="020F0502020204030204" pitchFamily="34" charset="0"/>
                <a:cs typeface="Arial" pitchFamily="34" charset="0"/>
              </a:rPr>
              <a:t>understand the reasoning </a:t>
            </a:r>
            <a:r>
              <a:rPr lang="en-US" dirty="0">
                <a:solidFill>
                  <a:schemeClr val="tx1"/>
                </a:solidFill>
                <a:latin typeface="Calibri" panose="020F0502020204030204" pitchFamily="34" charset="0"/>
                <a:cs typeface="Arial" pitchFamily="34" charset="0"/>
              </a:rPr>
              <a:t>for each formative component score (1-4) by providing </a:t>
            </a:r>
            <a:r>
              <a:rPr lang="en-US" b="1" dirty="0">
                <a:solidFill>
                  <a:schemeClr val="tx1"/>
                </a:solidFill>
                <a:latin typeface="Calibri" panose="020F0502020204030204" pitchFamily="34" charset="0"/>
                <a:cs typeface="Arial" pitchFamily="34" charset="0"/>
              </a:rPr>
              <a:t>evidence and explanation that aligns with a performance-level descriptor.</a:t>
            </a:r>
          </a:p>
          <a:p>
            <a:pPr algn="ctr" fontAlgn="base">
              <a:spcBef>
                <a:spcPct val="0"/>
              </a:spcBef>
              <a:spcAft>
                <a:spcPct val="0"/>
              </a:spcAft>
            </a:pPr>
            <a:endParaRPr lang="en-US" b="1" dirty="0">
              <a:latin typeface="Calibri" panose="020F0502020204030204" pitchFamily="34" charset="0"/>
            </a:endParaRPr>
          </a:p>
          <a:p>
            <a:pPr algn="ctr" fontAlgn="base">
              <a:spcBef>
                <a:spcPct val="0"/>
              </a:spcBef>
              <a:spcAft>
                <a:spcPct val="0"/>
              </a:spcAft>
            </a:pPr>
            <a:endParaRPr lang="en-US" b="1" dirty="0">
              <a:latin typeface="Calibri" panose="020F0502020204030204" pitchFamily="34" charset="0"/>
            </a:endParaRPr>
          </a:p>
          <a:p>
            <a:pPr algn="ctr" fontAlgn="base">
              <a:spcBef>
                <a:spcPct val="0"/>
              </a:spcBef>
              <a:spcAft>
                <a:spcPct val="0"/>
              </a:spcAft>
            </a:pPr>
            <a:endParaRPr lang="en-US" b="1" dirty="0">
              <a:solidFill>
                <a:schemeClr val="tx1"/>
              </a:solidFill>
              <a:latin typeface="Calibri" panose="020F0502020204030204" pitchFamily="34" charset="0"/>
              <a:cs typeface="Arial" pitchFamily="34" charset="0"/>
            </a:endParaRPr>
          </a:p>
        </p:txBody>
      </p:sp>
      <p:sp>
        <p:nvSpPr>
          <p:cNvPr id="1028" name="Text Box 6"/>
          <p:cNvSpPr txBox="1">
            <a:spLocks noChangeArrowheads="1"/>
          </p:cNvSpPr>
          <p:nvPr/>
        </p:nvSpPr>
        <p:spPr bwMode="auto">
          <a:xfrm>
            <a:off x="7467600" y="1219201"/>
            <a:ext cx="2590800" cy="4247317"/>
          </a:xfrm>
          <a:prstGeom prst="rect">
            <a:avLst/>
          </a:prstGeom>
          <a:ln>
            <a:solidFill>
              <a:srgbClr val="1F497D"/>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Autofit/>
          </a:bodyPr>
          <a:lstStyle/>
          <a:p>
            <a:pPr algn="ctr" fontAlgn="base">
              <a:spcBef>
                <a:spcPct val="0"/>
              </a:spcBef>
              <a:spcAft>
                <a:spcPct val="0"/>
              </a:spcAft>
            </a:pPr>
            <a:r>
              <a:rPr lang="en-US" b="1" dirty="0">
                <a:solidFill>
                  <a:schemeClr val="tx1"/>
                </a:solidFill>
                <a:latin typeface="Calibri" panose="020F0502020204030204" pitchFamily="34" charset="0"/>
                <a:cs typeface="Arial" pitchFamily="34" charset="0"/>
              </a:rPr>
              <a:t>Feedback</a:t>
            </a:r>
          </a:p>
          <a:p>
            <a:pPr algn="ctr" fontAlgn="base">
              <a:spcBef>
                <a:spcPct val="0"/>
              </a:spcBef>
              <a:spcAft>
                <a:spcPct val="0"/>
              </a:spcAft>
            </a:pPr>
            <a:endParaRPr lang="en-US" dirty="0">
              <a:solidFill>
                <a:schemeClr val="tx1"/>
              </a:solidFill>
              <a:latin typeface="Calibri" panose="020F0502020204030204" pitchFamily="34" charset="0"/>
              <a:cs typeface="Arial" pitchFamily="34" charset="0"/>
            </a:endParaRPr>
          </a:p>
          <a:p>
            <a:pPr algn="ctr" fontAlgn="base">
              <a:spcBef>
                <a:spcPct val="0"/>
              </a:spcBef>
              <a:spcAft>
                <a:spcPct val="0"/>
              </a:spcAft>
            </a:pPr>
            <a:endParaRPr lang="en-US" dirty="0">
              <a:solidFill>
                <a:schemeClr val="tx1"/>
              </a:solidFill>
              <a:latin typeface="Calibri" panose="020F0502020204030204" pitchFamily="34" charset="0"/>
              <a:cs typeface="Arial" pitchFamily="34" charset="0"/>
            </a:endParaRPr>
          </a:p>
          <a:p>
            <a:pPr algn="ctr" fontAlgn="base">
              <a:spcBef>
                <a:spcPct val="0"/>
              </a:spcBef>
              <a:spcAft>
                <a:spcPts val="1000"/>
              </a:spcAft>
            </a:pPr>
            <a:r>
              <a:rPr lang="en-US" dirty="0">
                <a:solidFill>
                  <a:schemeClr val="tx1"/>
                </a:solidFill>
                <a:latin typeface="Calibri" panose="020F0502020204030204" pitchFamily="34" charset="0"/>
                <a:cs typeface="Arial" pitchFamily="34" charset="0"/>
              </a:rPr>
              <a:t>Helps the SP </a:t>
            </a:r>
            <a:r>
              <a:rPr lang="en-US" b="1" dirty="0">
                <a:solidFill>
                  <a:schemeClr val="tx1"/>
                </a:solidFill>
                <a:latin typeface="Calibri" panose="020F0502020204030204" pitchFamily="34" charset="0"/>
                <a:cs typeface="Arial" pitchFamily="34" charset="0"/>
              </a:rPr>
              <a:t>improve their practice </a:t>
            </a:r>
            <a:r>
              <a:rPr lang="en-US" dirty="0">
                <a:solidFill>
                  <a:schemeClr val="tx1"/>
                </a:solidFill>
                <a:latin typeface="Calibri" panose="020F0502020204030204" pitchFamily="34" charset="0"/>
                <a:cs typeface="Arial" pitchFamily="34" charset="0"/>
              </a:rPr>
              <a:t>by identifying </a:t>
            </a:r>
            <a:r>
              <a:rPr lang="en-US" b="1" dirty="0">
                <a:solidFill>
                  <a:schemeClr val="tx1"/>
                </a:solidFill>
                <a:latin typeface="Calibri" panose="020F0502020204030204" pitchFamily="34" charset="0"/>
                <a:cs typeface="Arial" pitchFamily="34" charset="0"/>
              </a:rPr>
              <a:t>strengths</a:t>
            </a:r>
            <a:r>
              <a:rPr lang="en-US" dirty="0">
                <a:solidFill>
                  <a:schemeClr val="tx1"/>
                </a:solidFill>
                <a:latin typeface="Calibri" panose="020F0502020204030204" pitchFamily="34" charset="0"/>
                <a:cs typeface="Arial" pitchFamily="34" charset="0"/>
              </a:rPr>
              <a:t> (practices that they should continue) and </a:t>
            </a:r>
            <a:r>
              <a:rPr lang="en-US" b="1" dirty="0">
                <a:solidFill>
                  <a:schemeClr val="tx1"/>
                </a:solidFill>
                <a:latin typeface="Calibri" panose="020F0502020204030204" pitchFamily="34" charset="0"/>
                <a:cs typeface="Arial" pitchFamily="34" charset="0"/>
              </a:rPr>
              <a:t>areas for improvement </a:t>
            </a:r>
            <a:r>
              <a:rPr lang="en-US" dirty="0">
                <a:solidFill>
                  <a:schemeClr val="tx1"/>
                </a:solidFill>
                <a:latin typeface="Calibri" panose="020F0502020204030204" pitchFamily="34" charset="0"/>
                <a:cs typeface="Arial" pitchFamily="34" charset="0"/>
              </a:rPr>
              <a:t>(changes to their practice that they should prioritize).</a:t>
            </a:r>
            <a:endParaRPr lang="en-US" dirty="0">
              <a:latin typeface="Calibri" panose="020F0502020204030204" pitchFamily="34" charset="0"/>
            </a:endParaRPr>
          </a:p>
        </p:txBody>
      </p:sp>
    </p:spTree>
    <p:extLst>
      <p:ext uri="{BB962C8B-B14F-4D97-AF65-F5344CB8AC3E}">
        <p14:creationId xmlns:p14="http://schemas.microsoft.com/office/powerpoint/2010/main" val="821318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Observing Professional Practice</a:t>
            </a:r>
          </a:p>
        </p:txBody>
      </p:sp>
      <p:sp>
        <p:nvSpPr>
          <p:cNvPr id="6" name="Content Placeholder 5"/>
          <p:cNvSpPr>
            <a:spLocks noGrp="1"/>
          </p:cNvSpPr>
          <p:nvPr>
            <p:ph sz="half" idx="2"/>
          </p:nvPr>
        </p:nvSpPr>
        <p:spPr>
          <a:xfrm>
            <a:off x="5567160" y="1623053"/>
            <a:ext cx="5577634" cy="3831815"/>
          </a:xfrm>
        </p:spPr>
        <p:txBody>
          <a:bodyPr anchor="ctr">
            <a:normAutofit/>
          </a:bodyPr>
          <a:lstStyle/>
          <a:p>
            <a:pPr marL="0" indent="0">
              <a:buNone/>
            </a:pPr>
            <a:r>
              <a:rPr lang="en-US" sz="3600" b="1" dirty="0">
                <a:latin typeface="+mj-lt"/>
              </a:rPr>
              <a:t>Each segment requires that you:</a:t>
            </a:r>
          </a:p>
          <a:p>
            <a:pPr marL="742950" indent="-742950">
              <a:buAutoNum type="arabicPeriod"/>
            </a:pPr>
            <a:r>
              <a:rPr lang="en-US" sz="3600" b="1" dirty="0">
                <a:latin typeface="+mj-lt"/>
              </a:rPr>
              <a:t>Gather Evidence</a:t>
            </a:r>
            <a:endParaRPr lang="en-US" sz="3200" b="1" dirty="0">
              <a:latin typeface="+mj-lt"/>
            </a:endParaRPr>
          </a:p>
          <a:p>
            <a:pPr marL="742950" indent="-742950">
              <a:buAutoNum type="arabicPeriod"/>
            </a:pPr>
            <a:r>
              <a:rPr lang="en-US" sz="3600" b="1" dirty="0">
                <a:solidFill>
                  <a:srgbClr val="FF0000"/>
                </a:solidFill>
                <a:latin typeface="+mj-lt"/>
              </a:rPr>
              <a:t>Write Evidence Statements</a:t>
            </a:r>
          </a:p>
          <a:p>
            <a:pPr marL="742950" indent="-742950">
              <a:buAutoNum type="arabicPeriod"/>
            </a:pPr>
            <a:r>
              <a:rPr lang="en-US" sz="3600" b="1" dirty="0">
                <a:solidFill>
                  <a:srgbClr val="FF0000"/>
                </a:solidFill>
                <a:latin typeface="+mj-lt"/>
              </a:rPr>
              <a:t>Provide Feedback</a:t>
            </a:r>
          </a:p>
        </p:txBody>
      </p:sp>
      <p:pic>
        <p:nvPicPr>
          <p:cNvPr id="2052" name="Picture 4" descr="Image result for taking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156" y="1952126"/>
            <a:ext cx="4167998" cy="276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66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766" y="430156"/>
            <a:ext cx="6934200" cy="657225"/>
          </a:xfrm>
        </p:spPr>
        <p:txBody>
          <a:bodyPr>
            <a:normAutofit fontScale="90000"/>
          </a:bodyPr>
          <a:lstStyle/>
          <a:p>
            <a:r>
              <a:rPr lang="en-US" b="1" dirty="0"/>
              <a:t>Writing Evidence Statements</a:t>
            </a:r>
          </a:p>
        </p:txBody>
      </p:sp>
      <p:sp>
        <p:nvSpPr>
          <p:cNvPr id="3" name="Content Placeholder 2"/>
          <p:cNvSpPr>
            <a:spLocks noGrp="1"/>
          </p:cNvSpPr>
          <p:nvPr>
            <p:ph idx="1"/>
          </p:nvPr>
        </p:nvSpPr>
        <p:spPr>
          <a:xfrm>
            <a:off x="955766" y="1087381"/>
            <a:ext cx="9612085" cy="2105297"/>
          </a:xfrm>
        </p:spPr>
        <p:txBody>
          <a:bodyPr>
            <a:normAutofit lnSpcReduction="10000"/>
          </a:bodyPr>
          <a:lstStyle/>
          <a:p>
            <a:pPr>
              <a:buNone/>
            </a:pPr>
            <a:r>
              <a:rPr lang="en-US" sz="2000" dirty="0">
                <a:latin typeface="+mj-lt"/>
              </a:rPr>
              <a:t>Evidence statements should </a:t>
            </a:r>
            <a:r>
              <a:rPr lang="en-US" sz="2000" dirty="0">
                <a:solidFill>
                  <a:schemeClr val="accent2"/>
                </a:solidFill>
                <a:latin typeface="+mj-lt"/>
              </a:rPr>
              <a:t>include</a:t>
            </a:r>
            <a:r>
              <a:rPr lang="en-US" sz="2000" dirty="0">
                <a:latin typeface="+mj-lt"/>
              </a:rPr>
              <a:t>:</a:t>
            </a:r>
          </a:p>
          <a:p>
            <a:pPr lvl="2"/>
            <a:r>
              <a:rPr lang="en-US" b="1" dirty="0">
                <a:solidFill>
                  <a:schemeClr val="accent2"/>
                </a:solidFill>
                <a:latin typeface="+mj-lt"/>
              </a:rPr>
              <a:t>Rubric language from the level descriptor of the </a:t>
            </a:r>
            <a:r>
              <a:rPr lang="en-US" b="1" u="sng" dirty="0">
                <a:solidFill>
                  <a:schemeClr val="accent2"/>
                </a:solidFill>
                <a:latin typeface="+mj-lt"/>
              </a:rPr>
              <a:t>formative</a:t>
            </a:r>
            <a:r>
              <a:rPr lang="en-US" b="1" dirty="0">
                <a:solidFill>
                  <a:schemeClr val="accent2"/>
                </a:solidFill>
                <a:latin typeface="+mj-lt"/>
              </a:rPr>
              <a:t> score</a:t>
            </a:r>
          </a:p>
          <a:p>
            <a:pPr lvl="2"/>
            <a:r>
              <a:rPr lang="en-US" b="1" dirty="0">
                <a:solidFill>
                  <a:srgbClr val="0F608F"/>
                </a:solidFill>
                <a:latin typeface="+mj-lt"/>
              </a:rPr>
              <a:t>Evidence from the observation notes</a:t>
            </a:r>
          </a:p>
          <a:p>
            <a:pPr>
              <a:buNone/>
            </a:pPr>
            <a:r>
              <a:rPr lang="en-US" sz="2000" dirty="0">
                <a:latin typeface="+mj-lt"/>
              </a:rPr>
              <a:t>Evidence statements should exclude:</a:t>
            </a:r>
          </a:p>
          <a:p>
            <a:pPr lvl="2"/>
            <a:r>
              <a:rPr lang="en-US" dirty="0">
                <a:latin typeface="+mj-lt"/>
              </a:rPr>
              <a:t>Judgment statements </a:t>
            </a:r>
          </a:p>
          <a:p>
            <a:pPr lvl="2"/>
            <a:r>
              <a:rPr lang="en-US" dirty="0">
                <a:latin typeface="+mj-lt"/>
              </a:rPr>
              <a:t>Feedback on what should have been done differently</a:t>
            </a:r>
            <a:endParaRPr lang="en-US" b="1" dirty="0">
              <a:latin typeface="+mj-lt"/>
            </a:endParaRPr>
          </a:p>
          <a:p>
            <a:pPr lvl="2">
              <a:buNone/>
            </a:pPr>
            <a:endParaRPr lang="en-US" b="1" dirty="0"/>
          </a:p>
          <a:p>
            <a:pPr lvl="2"/>
            <a:endParaRPr lang="en-US" b="1" dirty="0"/>
          </a:p>
        </p:txBody>
      </p:sp>
      <p:sp>
        <p:nvSpPr>
          <p:cNvPr id="4" name="TextBox 3"/>
          <p:cNvSpPr txBox="1"/>
          <p:nvPr/>
        </p:nvSpPr>
        <p:spPr>
          <a:xfrm>
            <a:off x="955765" y="3352800"/>
            <a:ext cx="9612085" cy="2677656"/>
          </a:xfrm>
          <a:prstGeom prst="rect">
            <a:avLst/>
          </a:prstGeom>
          <a:ln>
            <a:solidFill>
              <a:srgbClr val="0F608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latin typeface="Calibri" panose="020F0502020204030204" pitchFamily="34" charset="0"/>
              </a:rPr>
              <a:t>1C: Builds Rapport</a:t>
            </a:r>
          </a:p>
          <a:p>
            <a:r>
              <a:rPr lang="en-US" sz="2400" dirty="0">
                <a:solidFill>
                  <a:srgbClr val="0F608F"/>
                </a:solidFill>
                <a:latin typeface="Calibri" panose="020F0502020204030204" pitchFamily="34" charset="0"/>
              </a:rPr>
              <a:t>Mrs. D’s interactions with students </a:t>
            </a:r>
            <a:r>
              <a:rPr lang="en-US" sz="2400" dirty="0">
                <a:solidFill>
                  <a:schemeClr val="accent2"/>
                </a:solidFill>
                <a:latin typeface="Calibri" panose="020F0502020204030204" pitchFamily="34" charset="0"/>
              </a:rPr>
              <a:t>are friendly and demonstrate general caring and respect. </a:t>
            </a:r>
            <a:r>
              <a:rPr lang="en-US" sz="2400" dirty="0">
                <a:solidFill>
                  <a:schemeClr val="accent1"/>
                </a:solidFill>
                <a:latin typeface="Calibri" panose="020F0502020204030204" pitchFamily="34" charset="0"/>
              </a:rPr>
              <a:t>Mrs. D greets students by name and engages them in brief conversations about their weekend, or makes comments such as “Make good choices today.” In a social skills group, Mrs. D </a:t>
            </a:r>
            <a:r>
              <a:rPr lang="en-US" sz="2400" dirty="0">
                <a:solidFill>
                  <a:schemeClr val="accent2"/>
                </a:solidFill>
                <a:latin typeface="Calibri" panose="020F0502020204030204" pitchFamily="34" charset="0"/>
              </a:rPr>
              <a:t>supported students in finding solutions, and </a:t>
            </a:r>
            <a:r>
              <a:rPr lang="en-US" sz="2400" dirty="0">
                <a:solidFill>
                  <a:schemeClr val="accent1"/>
                </a:solidFill>
                <a:latin typeface="Calibri" panose="020F0502020204030204" pitchFamily="34" charset="0"/>
              </a:rPr>
              <a:t>used questioning techniques </a:t>
            </a:r>
            <a:r>
              <a:rPr lang="en-US" sz="2400" dirty="0">
                <a:solidFill>
                  <a:schemeClr val="accent2"/>
                </a:solidFill>
                <a:latin typeface="Calibri" panose="020F0502020204030204" pitchFamily="34" charset="0"/>
              </a:rPr>
              <a:t>to foster student learning in a safe environment.</a:t>
            </a:r>
            <a:endParaRPr lang="en-US" sz="22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4208755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Writing Evidence Statements</a:t>
            </a:r>
          </a:p>
        </p:txBody>
      </p:sp>
      <p:sp>
        <p:nvSpPr>
          <p:cNvPr id="3" name="Content Placeholder 2"/>
          <p:cNvSpPr>
            <a:spLocks noGrp="1"/>
          </p:cNvSpPr>
          <p:nvPr>
            <p:ph idx="1"/>
          </p:nvPr>
        </p:nvSpPr>
        <p:spPr>
          <a:xfrm>
            <a:off x="838201" y="2020529"/>
            <a:ext cx="10515600" cy="3318387"/>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n-US" b="1" dirty="0">
                <a:solidFill>
                  <a:schemeClr val="bg1"/>
                </a:solidFill>
                <a:latin typeface="+mj-lt"/>
              </a:rPr>
              <a:t>Individually, practice writing two evidence statements: one for each professional practice domain (your choice). Use </a:t>
            </a:r>
            <a:r>
              <a:rPr lang="en-US" b="1" dirty="0">
                <a:solidFill>
                  <a:schemeClr val="tx2"/>
                </a:solidFill>
                <a:latin typeface="+mj-lt"/>
              </a:rPr>
              <a:t>two</a:t>
            </a:r>
            <a:r>
              <a:rPr lang="en-US" b="1" dirty="0">
                <a:solidFill>
                  <a:schemeClr val="bg1"/>
                </a:solidFill>
                <a:latin typeface="+mj-lt"/>
              </a:rPr>
              <a:t> different colors/markings to differentiate between rubric language and evidence from the observation.</a:t>
            </a:r>
          </a:p>
          <a:p>
            <a:r>
              <a:rPr lang="en-US" b="1" dirty="0">
                <a:solidFill>
                  <a:schemeClr val="bg1"/>
                </a:solidFill>
                <a:latin typeface="+mj-lt"/>
              </a:rPr>
              <a:t>Then, engage in a partner-share or whole-group share</a:t>
            </a:r>
          </a:p>
          <a:p>
            <a:r>
              <a:rPr lang="en-US" b="1" dirty="0">
                <a:solidFill>
                  <a:schemeClr val="bg1"/>
                </a:solidFill>
                <a:latin typeface="+mj-lt"/>
              </a:rPr>
              <a:t>Next, compare group’s evidence statements with the ‘Answer Key’ provided </a:t>
            </a:r>
          </a:p>
        </p:txBody>
      </p:sp>
    </p:spTree>
    <p:extLst>
      <p:ext uri="{BB962C8B-B14F-4D97-AF65-F5344CB8AC3E}">
        <p14:creationId xmlns:p14="http://schemas.microsoft.com/office/powerpoint/2010/main" val="2425498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26</a:t>
            </a:fld>
            <a:endParaRPr lang="en-US"/>
          </a:p>
        </p:txBody>
      </p:sp>
      <p:pic>
        <p:nvPicPr>
          <p:cNvPr id="7170" name="Picture 2" descr="Image result for feed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452" y="2756263"/>
            <a:ext cx="6138943" cy="29072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nvGraphicFramePr>
        <p:xfrm>
          <a:off x="1391920" y="366969"/>
          <a:ext cx="9398000" cy="2389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7694023" y="3240399"/>
            <a:ext cx="3526971" cy="1938992"/>
          </a:xfrm>
          <a:prstGeom prst="rect">
            <a:avLst/>
          </a:prstGeom>
          <a:noFill/>
          <a:ln w="38100" cmpd="thickThin">
            <a:solidFill>
              <a:schemeClr val="accent1"/>
            </a:solidFill>
          </a:ln>
        </p:spPr>
        <p:txBody>
          <a:bodyPr wrap="square" rtlCol="0">
            <a:spAutoFit/>
          </a:bodyPr>
          <a:lstStyle/>
          <a:p>
            <a:pPr algn="ctr"/>
            <a:r>
              <a:rPr lang="en-US" sz="2400" dirty="0">
                <a:latin typeface="+mj-lt"/>
              </a:rPr>
              <a:t>Feedback is important in supporting continuous improvement, and takes time to ensure it is of high quality.</a:t>
            </a:r>
          </a:p>
        </p:txBody>
      </p:sp>
    </p:spTree>
    <p:extLst>
      <p:ext uri="{BB962C8B-B14F-4D97-AF65-F5344CB8AC3E}">
        <p14:creationId xmlns:p14="http://schemas.microsoft.com/office/powerpoint/2010/main" val="35795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Reviewing Feedback</a:t>
            </a:r>
          </a:p>
        </p:txBody>
      </p:sp>
      <p:sp>
        <p:nvSpPr>
          <p:cNvPr id="3" name="Content Placeholder 2"/>
          <p:cNvSpPr>
            <a:spLocks noGrp="1"/>
          </p:cNvSpPr>
          <p:nvPr>
            <p:ph idx="1"/>
          </p:nvPr>
        </p:nvSpPr>
        <p:spPr>
          <a:xfrm>
            <a:off x="838200" y="1690688"/>
            <a:ext cx="3670738" cy="422138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b="1" dirty="0">
                <a:solidFill>
                  <a:schemeClr val="bg1"/>
                </a:solidFill>
                <a:latin typeface="+mj-lt"/>
              </a:rPr>
              <a:t>Read written feedback provided</a:t>
            </a:r>
          </a:p>
          <a:p>
            <a:r>
              <a:rPr lang="en-US" b="1" dirty="0">
                <a:solidFill>
                  <a:schemeClr val="bg1"/>
                </a:solidFill>
                <a:latin typeface="+mj-lt"/>
              </a:rPr>
              <a:t>Using the QRT – determine the quality of this feedback.</a:t>
            </a:r>
          </a:p>
          <a:p>
            <a:r>
              <a:rPr lang="en-US" b="1" dirty="0">
                <a:solidFill>
                  <a:schemeClr val="bg1"/>
                </a:solidFill>
                <a:latin typeface="+mj-lt"/>
              </a:rPr>
              <a:t>Provide suggestions for improvement, if any.</a:t>
            </a:r>
          </a:p>
        </p:txBody>
      </p:sp>
      <p:pic>
        <p:nvPicPr>
          <p:cNvPr id="4" name="Picture 3"/>
          <p:cNvPicPr>
            <a:picLocks noChangeAspect="1"/>
          </p:cNvPicPr>
          <p:nvPr/>
        </p:nvPicPr>
        <p:blipFill>
          <a:blip r:embed="rId3"/>
          <a:stretch>
            <a:fillRect/>
          </a:stretch>
        </p:blipFill>
        <p:spPr>
          <a:xfrm>
            <a:off x="4508938" y="1463894"/>
            <a:ext cx="7477125" cy="4448175"/>
          </a:xfrm>
          <a:prstGeom prst="rect">
            <a:avLst/>
          </a:prstGeom>
        </p:spPr>
      </p:pic>
    </p:spTree>
    <p:extLst>
      <p:ext uri="{BB962C8B-B14F-4D97-AF65-F5344CB8AC3E}">
        <p14:creationId xmlns:p14="http://schemas.microsoft.com/office/powerpoint/2010/main" val="2554894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896561" y="2639038"/>
            <a:ext cx="2760473" cy="2318797"/>
          </a:xfrm>
          <a:prstGeom prst="rect">
            <a:avLst/>
          </a:prstGeom>
        </p:spPr>
      </p:pic>
      <p:sp>
        <p:nvSpPr>
          <p:cNvPr id="2" name="Title 1"/>
          <p:cNvSpPr>
            <a:spLocks noGrp="1"/>
          </p:cNvSpPr>
          <p:nvPr>
            <p:ph type="title"/>
          </p:nvPr>
        </p:nvSpPr>
        <p:spPr>
          <a:xfrm>
            <a:off x="5199797" y="1113570"/>
            <a:ext cx="6154003" cy="1325563"/>
          </a:xfrm>
        </p:spPr>
        <p:txBody>
          <a:bodyPr>
            <a:normAutofit fontScale="90000"/>
          </a:bodyPr>
          <a:lstStyle/>
          <a:p>
            <a:pPr algn="ctr"/>
            <a:r>
              <a:rPr lang="en-US" b="1" dirty="0"/>
              <a:t>Student Outcome Objectives </a:t>
            </a:r>
            <a:br>
              <a:rPr lang="en-US" b="1" dirty="0"/>
            </a:br>
            <a:r>
              <a:rPr lang="en-US" b="1" dirty="0"/>
              <a:t>(SOOs)</a:t>
            </a:r>
          </a:p>
        </p:txBody>
      </p:sp>
      <p:sp>
        <p:nvSpPr>
          <p:cNvPr id="4" name="Slide Number Placeholder 3"/>
          <p:cNvSpPr>
            <a:spLocks noGrp="1"/>
          </p:cNvSpPr>
          <p:nvPr>
            <p:ph type="sldNum" sz="quarter" idx="12"/>
          </p:nvPr>
        </p:nvSpPr>
        <p:spPr/>
        <p:txBody>
          <a:bodyPr/>
          <a:lstStyle/>
          <a:p>
            <a:fld id="{E3A0F8C9-0536-44E3-92CA-2798A712B5A8}" type="slidenum">
              <a:rPr lang="en-US" smtClean="0"/>
              <a:t>28</a:t>
            </a:fld>
            <a:endParaRPr lang="en-US" dirty="0"/>
          </a:p>
        </p:txBody>
      </p:sp>
      <p:grpSp>
        <p:nvGrpSpPr>
          <p:cNvPr id="10" name="Group 9"/>
          <p:cNvGrpSpPr/>
          <p:nvPr/>
        </p:nvGrpSpPr>
        <p:grpSpPr>
          <a:xfrm>
            <a:off x="6563460" y="2956483"/>
            <a:ext cx="931558" cy="920280"/>
            <a:chOff x="5350265" y="1578452"/>
            <a:chExt cx="931558" cy="920280"/>
          </a:xfrm>
        </p:grpSpPr>
        <p:sp>
          <p:nvSpPr>
            <p:cNvPr id="8" name="Left Arrow 7"/>
            <p:cNvSpPr/>
            <p:nvPr/>
          </p:nvSpPr>
          <p:spPr bwMode="auto">
            <a:xfrm rot="10800000">
              <a:off x="5350265" y="1578452"/>
              <a:ext cx="931558" cy="920280"/>
            </a:xfrm>
            <a:prstGeom prst="leftArrow">
              <a:avLst/>
            </a:prstGeom>
            <a:solidFill>
              <a:srgbClr val="FF0000"/>
            </a:solidFill>
            <a:ln>
              <a:headEnd/>
              <a:tailEnd type="triangle" w="med" len="med"/>
            </a:ln>
          </p:spPr>
          <p:style>
            <a:lnRef idx="2">
              <a:schemeClr val="accent3"/>
            </a:lnRef>
            <a:fillRef idx="1">
              <a:schemeClr val="lt1"/>
            </a:fillRef>
            <a:effectRef idx="0">
              <a:schemeClr val="accent3"/>
            </a:effectRef>
            <a:fontRef idx="minor">
              <a:schemeClr val="dk1"/>
            </a:fontRef>
          </p:style>
          <p:txBody>
            <a:bodyPr wrap="none" rtlCol="0" anchor="ctr"/>
            <a:lstStyle/>
            <a:p>
              <a:pPr algn="ctr"/>
              <a:endParaRPr lang="en-US">
                <a:latin typeface="Book Antiqua" pitchFamily="18" charset="0"/>
              </a:endParaRPr>
            </a:p>
          </p:txBody>
        </p:sp>
        <p:sp>
          <p:nvSpPr>
            <p:cNvPr id="7" name="TextBox 6"/>
            <p:cNvSpPr txBox="1"/>
            <p:nvPr/>
          </p:nvSpPr>
          <p:spPr>
            <a:xfrm>
              <a:off x="5412082" y="1869315"/>
              <a:ext cx="869741" cy="338554"/>
            </a:xfrm>
            <a:prstGeom prst="rect">
              <a:avLst/>
            </a:prstGeom>
            <a:noFill/>
          </p:spPr>
          <p:txBody>
            <a:bodyPr wrap="square" rtlCol="0">
              <a:spAutoFit/>
            </a:bodyPr>
            <a:lstStyle/>
            <a:p>
              <a:r>
                <a:rPr lang="en-US" sz="1600" dirty="0"/>
                <a:t>SOOs</a:t>
              </a:r>
            </a:p>
          </p:txBody>
        </p:sp>
      </p:grpSp>
      <p:pic>
        <p:nvPicPr>
          <p:cNvPr id="11" name="Picture 10"/>
          <p:cNvPicPr>
            <a:picLocks noChangeAspect="1"/>
          </p:cNvPicPr>
          <p:nvPr/>
        </p:nvPicPr>
        <p:blipFill rotWithShape="1">
          <a:blip r:embed="rId4"/>
          <a:srcRect b="8684"/>
          <a:stretch/>
        </p:blipFill>
        <p:spPr>
          <a:xfrm>
            <a:off x="999892" y="715674"/>
            <a:ext cx="4199905" cy="5063344"/>
          </a:xfrm>
          <a:prstGeom prst="rect">
            <a:avLst/>
          </a:prstGeom>
        </p:spPr>
      </p:pic>
      <p:sp>
        <p:nvSpPr>
          <p:cNvPr id="13" name="Rectangle 12"/>
          <p:cNvSpPr/>
          <p:nvPr/>
        </p:nvSpPr>
        <p:spPr>
          <a:xfrm>
            <a:off x="999892" y="715674"/>
            <a:ext cx="4199905" cy="516936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41585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Connector #2: Teachers &amp; Support Professionals </a:t>
            </a:r>
          </a:p>
        </p:txBody>
      </p:sp>
      <p:sp>
        <p:nvSpPr>
          <p:cNvPr id="5" name="Slide Number Placeholder 4"/>
          <p:cNvSpPr>
            <a:spLocks noGrp="1"/>
          </p:cNvSpPr>
          <p:nvPr>
            <p:ph type="sldNum" sz="quarter" idx="12"/>
          </p:nvPr>
        </p:nvSpPr>
        <p:spPr/>
        <p:txBody>
          <a:bodyPr/>
          <a:lstStyle/>
          <a:p>
            <a:fld id="{419D06EE-6227-470C-92D1-777A2C9B6D46}" type="slidenum">
              <a:rPr lang="en-US" smtClean="0"/>
              <a:pPr/>
              <a:t>29</a:t>
            </a:fld>
            <a:endParaRPr lang="en-US"/>
          </a:p>
        </p:txBody>
      </p:sp>
      <p:sp>
        <p:nvSpPr>
          <p:cNvPr id="6" name="Content Placeholder 2"/>
          <p:cNvSpPr>
            <a:spLocks noGrp="1"/>
          </p:cNvSpPr>
          <p:nvPr>
            <p:ph sz="half" idx="1"/>
          </p:nvPr>
        </p:nvSpPr>
        <p:spPr>
          <a:xfrm>
            <a:off x="1790700" y="2009637"/>
            <a:ext cx="8610600" cy="1988206"/>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lgn="ctr">
              <a:buNone/>
            </a:pPr>
            <a:r>
              <a:rPr lang="en-US" sz="3600" dirty="0" smtClean="0">
                <a:solidFill>
                  <a:schemeClr val="bg1"/>
                </a:solidFill>
              </a:rPr>
              <a:t>What are the differences between support professionals’ and teachers’ roles in supporting student outcomes?</a:t>
            </a:r>
            <a:endParaRPr lang="en-US" sz="3600" dirty="0">
              <a:solidFill>
                <a:schemeClr val="bg1"/>
              </a:solidFill>
            </a:endParaRPr>
          </a:p>
          <a:p>
            <a:pPr marL="0" indent="0" algn="ctr">
              <a:spcAft>
                <a:spcPts val="600"/>
              </a:spcAft>
              <a:buNone/>
            </a:pPr>
            <a:endParaRPr lang="en-US" sz="3200" dirty="0">
              <a:solidFill>
                <a:schemeClr val="bg1"/>
              </a:solidFill>
              <a:latin typeface="Arial" pitchFamily="34" charset="0"/>
              <a:cs typeface="Arial" pitchFamily="34" charset="0"/>
            </a:endParaRPr>
          </a:p>
          <a:p>
            <a:pPr marL="342900" indent="-342900">
              <a:buAutoNum type="arabicPeriod"/>
            </a:pPr>
            <a:endParaRPr lang="en-US" sz="1800" dirty="0">
              <a:latin typeface="Arial" pitchFamily="34" charset="0"/>
              <a:cs typeface="Arial" pitchFamily="34" charset="0"/>
            </a:endParaRPr>
          </a:p>
          <a:p>
            <a:pPr marL="411163" lvl="1" indent="0">
              <a:buNone/>
            </a:pPr>
            <a:endParaRPr lang="en-US" dirty="0">
              <a:latin typeface="Century Gothic" pitchFamily="34" charset="0"/>
              <a:ea typeface="ＭＳ Ｐゴシック" charset="-128"/>
            </a:endParaRPr>
          </a:p>
          <a:p>
            <a:pPr marL="411163" lvl="1" indent="0">
              <a:buNone/>
            </a:pPr>
            <a:endParaRPr lang="en-US" dirty="0">
              <a:latin typeface="Century Gothic" pitchFamily="34" charset="0"/>
              <a:ea typeface="ＭＳ Ｐゴシック" charset="-128"/>
            </a:endParaRPr>
          </a:p>
        </p:txBody>
      </p:sp>
    </p:spTree>
    <p:extLst>
      <p:ext uri="{BB962C8B-B14F-4D97-AF65-F5344CB8AC3E}">
        <p14:creationId xmlns:p14="http://schemas.microsoft.com/office/powerpoint/2010/main" val="238360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from 2018-19 </a:t>
            </a:r>
            <a:r>
              <a:rPr lang="en-US" b="1" dirty="0" err="1"/>
              <a:t>SurveyWorks</a:t>
            </a:r>
            <a:endParaRPr lang="en-US" b="1" dirty="0"/>
          </a:p>
        </p:txBody>
      </p:sp>
      <p:sp>
        <p:nvSpPr>
          <p:cNvPr id="4" name="Slide Number Placeholder 3"/>
          <p:cNvSpPr>
            <a:spLocks noGrp="1"/>
          </p:cNvSpPr>
          <p:nvPr>
            <p:ph type="sldNum" sz="quarter" idx="12"/>
          </p:nvPr>
        </p:nvSpPr>
        <p:spPr/>
        <p:txBody>
          <a:bodyPr/>
          <a:lstStyle/>
          <a:p>
            <a:fld id="{E3A0F8C9-0536-44E3-92CA-2798A712B5A8}" type="slidenum">
              <a:rPr lang="en-US" smtClean="0"/>
              <a:t>3</a:t>
            </a:fld>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498064069"/>
              </p:ext>
            </p:extLst>
          </p:nvPr>
        </p:nvGraphicFramePr>
        <p:xfrm>
          <a:off x="446314" y="1690688"/>
          <a:ext cx="11299371" cy="3881120"/>
        </p:xfrm>
        <a:graphic>
          <a:graphicData uri="http://schemas.openxmlformats.org/drawingml/2006/table">
            <a:tbl>
              <a:tblPr firstRow="1" bandRow="1">
                <a:tableStyleId>{0660B408-B3CF-4A94-85FC-2B1E0A45F4A2}</a:tableStyleId>
              </a:tblPr>
              <a:tblGrid>
                <a:gridCol w="8576440">
                  <a:extLst>
                    <a:ext uri="{9D8B030D-6E8A-4147-A177-3AD203B41FA5}">
                      <a16:colId xmlns:a16="http://schemas.microsoft.com/office/drawing/2014/main" val="2740288651"/>
                    </a:ext>
                  </a:extLst>
                </a:gridCol>
                <a:gridCol w="1371600">
                  <a:extLst>
                    <a:ext uri="{9D8B030D-6E8A-4147-A177-3AD203B41FA5}">
                      <a16:colId xmlns:a16="http://schemas.microsoft.com/office/drawing/2014/main" val="2145060703"/>
                    </a:ext>
                  </a:extLst>
                </a:gridCol>
                <a:gridCol w="1351331">
                  <a:extLst>
                    <a:ext uri="{9D8B030D-6E8A-4147-A177-3AD203B41FA5}">
                      <a16:colId xmlns:a16="http://schemas.microsoft.com/office/drawing/2014/main" val="3901364767"/>
                    </a:ext>
                  </a:extLst>
                </a:gridCol>
              </a:tblGrid>
              <a:tr h="370840">
                <a:tc>
                  <a:txBody>
                    <a:bodyPr/>
                    <a:lstStyle/>
                    <a:p>
                      <a:pPr algn="ctr"/>
                      <a:r>
                        <a:rPr lang="en-US" dirty="0"/>
                        <a:t> </a:t>
                      </a:r>
                    </a:p>
                    <a:p>
                      <a:pPr algn="ctr"/>
                      <a:r>
                        <a:rPr lang="en-US" dirty="0"/>
                        <a:t>Question</a:t>
                      </a:r>
                    </a:p>
                  </a:txBody>
                  <a:tcPr/>
                </a:tc>
                <a:tc>
                  <a:txBody>
                    <a:bodyPr/>
                    <a:lstStyle/>
                    <a:p>
                      <a:pPr algn="ctr"/>
                      <a:r>
                        <a:rPr lang="en-US" dirty="0"/>
                        <a:t>Responded Favorably</a:t>
                      </a:r>
                    </a:p>
                  </a:txBody>
                  <a:tcPr/>
                </a:tc>
                <a:tc>
                  <a:txBody>
                    <a:bodyPr/>
                    <a:lstStyle/>
                    <a:p>
                      <a:pPr algn="ctr"/>
                      <a:r>
                        <a:rPr lang="en-US" dirty="0"/>
                        <a:t>Change</a:t>
                      </a:r>
                      <a:r>
                        <a:rPr lang="en-US" baseline="0" dirty="0"/>
                        <a:t> from </a:t>
                      </a:r>
                    </a:p>
                    <a:p>
                      <a:pPr algn="ctr"/>
                      <a:r>
                        <a:rPr lang="en-US" baseline="0" dirty="0"/>
                        <a:t>2017-18</a:t>
                      </a:r>
                      <a:endParaRPr lang="en-US" dirty="0"/>
                    </a:p>
                  </a:txBody>
                  <a:tcPr/>
                </a:tc>
                <a:extLst>
                  <a:ext uri="{0D108BD9-81ED-4DB2-BD59-A6C34878D82A}">
                    <a16:rowId xmlns:a16="http://schemas.microsoft.com/office/drawing/2014/main" val="1329106559"/>
                  </a:ext>
                </a:extLst>
              </a:tr>
              <a:tr h="370840">
                <a:tc>
                  <a:txBody>
                    <a:bodyPr/>
                    <a:lstStyle/>
                    <a:p>
                      <a:r>
                        <a:rPr lang="en-US" i="1" dirty="0"/>
                        <a:t>At your school, how valuable</a:t>
                      </a:r>
                      <a:r>
                        <a:rPr lang="en-US" i="1" baseline="0" dirty="0"/>
                        <a:t> are the available PD opportunities? </a:t>
                      </a:r>
                      <a:endParaRPr lang="en-US" i="1" dirty="0"/>
                    </a:p>
                  </a:txBody>
                  <a:tcPr/>
                </a:tc>
                <a:tc>
                  <a:txBody>
                    <a:bodyPr/>
                    <a:lstStyle/>
                    <a:p>
                      <a:pPr algn="ctr"/>
                      <a:r>
                        <a:rPr lang="en-US" dirty="0"/>
                        <a:t>38%</a:t>
                      </a:r>
                    </a:p>
                  </a:txBody>
                  <a:tcPr/>
                </a:tc>
                <a:tc>
                  <a:txBody>
                    <a:bodyPr/>
                    <a:lstStyle/>
                    <a:p>
                      <a:pPr algn="ctr"/>
                      <a:r>
                        <a:rPr lang="en-US" dirty="0"/>
                        <a:t>0</a:t>
                      </a:r>
                    </a:p>
                  </a:txBody>
                  <a:tcPr/>
                </a:tc>
                <a:extLst>
                  <a:ext uri="{0D108BD9-81ED-4DB2-BD59-A6C34878D82A}">
                    <a16:rowId xmlns:a16="http://schemas.microsoft.com/office/drawing/2014/main" val="1467320749"/>
                  </a:ext>
                </a:extLst>
              </a:tr>
              <a:tr h="370840">
                <a:tc>
                  <a:txBody>
                    <a:bodyPr/>
                    <a:lstStyle/>
                    <a:p>
                      <a:r>
                        <a:rPr lang="en-US" i="1" dirty="0"/>
                        <a:t>How muc</a:t>
                      </a:r>
                      <a:r>
                        <a:rPr lang="en-US" i="1" baseline="0" dirty="0"/>
                        <a:t>h input do you have into individualizing your own PD opportunities?</a:t>
                      </a:r>
                      <a:endParaRPr lang="en-US" i="1" dirty="0"/>
                    </a:p>
                  </a:txBody>
                  <a:tcPr/>
                </a:tc>
                <a:tc>
                  <a:txBody>
                    <a:bodyPr/>
                    <a:lstStyle/>
                    <a:p>
                      <a:pPr algn="ctr"/>
                      <a:r>
                        <a:rPr lang="en-US" dirty="0"/>
                        <a:t>40%</a:t>
                      </a:r>
                    </a:p>
                  </a:txBody>
                  <a:tcPr/>
                </a:tc>
                <a:tc>
                  <a:txBody>
                    <a:bodyPr/>
                    <a:lstStyle/>
                    <a:p>
                      <a:pPr algn="ctr"/>
                      <a:r>
                        <a:rPr lang="en-US" dirty="0"/>
                        <a:t>-4</a:t>
                      </a:r>
                    </a:p>
                  </a:txBody>
                  <a:tcPr/>
                </a:tc>
                <a:extLst>
                  <a:ext uri="{0D108BD9-81ED-4DB2-BD59-A6C34878D82A}">
                    <a16:rowId xmlns:a16="http://schemas.microsoft.com/office/drawing/2014/main" val="924496646"/>
                  </a:ext>
                </a:extLst>
              </a:tr>
              <a:tr h="370840">
                <a:tc>
                  <a:txBody>
                    <a:bodyPr/>
                    <a:lstStyle/>
                    <a:p>
                      <a:r>
                        <a:rPr lang="en-US" i="1" dirty="0"/>
                        <a:t>Overall,</a:t>
                      </a:r>
                      <a:r>
                        <a:rPr lang="en-US" i="1" baseline="0" dirty="0"/>
                        <a:t> how much do you learn about teaching from the leaders at your school? </a:t>
                      </a:r>
                      <a:endParaRPr lang="en-US" i="1" dirty="0"/>
                    </a:p>
                  </a:txBody>
                  <a:tcPr/>
                </a:tc>
                <a:tc>
                  <a:txBody>
                    <a:bodyPr/>
                    <a:lstStyle/>
                    <a:p>
                      <a:pPr algn="ctr"/>
                      <a:r>
                        <a:rPr lang="en-US" dirty="0"/>
                        <a:t>52%</a:t>
                      </a:r>
                    </a:p>
                  </a:txBody>
                  <a:tcPr/>
                </a:tc>
                <a:tc>
                  <a:txBody>
                    <a:bodyPr/>
                    <a:lstStyle/>
                    <a:p>
                      <a:pPr algn="ctr"/>
                      <a:r>
                        <a:rPr lang="en-US" dirty="0"/>
                        <a:t>-2</a:t>
                      </a:r>
                    </a:p>
                  </a:txBody>
                  <a:tcPr/>
                </a:tc>
                <a:extLst>
                  <a:ext uri="{0D108BD9-81ED-4DB2-BD59-A6C34878D82A}">
                    <a16:rowId xmlns:a16="http://schemas.microsoft.com/office/drawing/2014/main" val="1321466939"/>
                  </a:ext>
                </a:extLst>
              </a:tr>
              <a:tr h="370840">
                <a:tc>
                  <a:txBody>
                    <a:bodyPr/>
                    <a:lstStyle/>
                    <a:p>
                      <a:r>
                        <a:rPr lang="en-US" i="1" dirty="0"/>
                        <a:t>Overall, how supportive has the school been of your growth</a:t>
                      </a:r>
                      <a:r>
                        <a:rPr lang="en-US" i="1" baseline="0" dirty="0"/>
                        <a:t>?</a:t>
                      </a:r>
                      <a:endParaRPr lang="en-US" i="1" dirty="0"/>
                    </a:p>
                  </a:txBody>
                  <a:tcPr/>
                </a:tc>
                <a:tc>
                  <a:txBody>
                    <a:bodyPr/>
                    <a:lstStyle/>
                    <a:p>
                      <a:pPr algn="ctr"/>
                      <a:r>
                        <a:rPr lang="en-US" dirty="0"/>
                        <a:t>53%</a:t>
                      </a:r>
                    </a:p>
                  </a:txBody>
                  <a:tcPr/>
                </a:tc>
                <a:tc>
                  <a:txBody>
                    <a:bodyPr/>
                    <a:lstStyle/>
                    <a:p>
                      <a:pPr algn="ctr"/>
                      <a:r>
                        <a:rPr lang="en-US" dirty="0"/>
                        <a:t>0</a:t>
                      </a:r>
                    </a:p>
                  </a:txBody>
                  <a:tcPr/>
                </a:tc>
                <a:extLst>
                  <a:ext uri="{0D108BD9-81ED-4DB2-BD59-A6C34878D82A}">
                    <a16:rowId xmlns:a16="http://schemas.microsoft.com/office/drawing/2014/main" val="3313214918"/>
                  </a:ext>
                </a:extLst>
              </a:tr>
              <a:tr h="370840">
                <a:tc>
                  <a:txBody>
                    <a:bodyPr/>
                    <a:lstStyle/>
                    <a:p>
                      <a:r>
                        <a:rPr lang="en-US" i="1" dirty="0"/>
                        <a:t>How positive</a:t>
                      </a:r>
                      <a:r>
                        <a:rPr lang="en-US" i="1" baseline="0" dirty="0"/>
                        <a:t> is the tone that school leaders set for the culture of the school? </a:t>
                      </a:r>
                      <a:endParaRPr lang="en-US" i="1" dirty="0"/>
                    </a:p>
                  </a:txBody>
                  <a:tcPr/>
                </a:tc>
                <a:tc>
                  <a:txBody>
                    <a:bodyPr/>
                    <a:lstStyle/>
                    <a:p>
                      <a:pPr algn="ctr"/>
                      <a:r>
                        <a:rPr lang="en-US" dirty="0"/>
                        <a:t>65%</a:t>
                      </a:r>
                    </a:p>
                  </a:txBody>
                  <a:tcPr/>
                </a:tc>
                <a:tc>
                  <a:txBody>
                    <a:bodyPr/>
                    <a:lstStyle/>
                    <a:p>
                      <a:pPr algn="ctr"/>
                      <a:r>
                        <a:rPr lang="en-US" dirty="0"/>
                        <a:t>-4</a:t>
                      </a:r>
                    </a:p>
                  </a:txBody>
                  <a:tcPr/>
                </a:tc>
                <a:extLst>
                  <a:ext uri="{0D108BD9-81ED-4DB2-BD59-A6C34878D82A}">
                    <a16:rowId xmlns:a16="http://schemas.microsoft.com/office/drawing/2014/main" val="1397877698"/>
                  </a:ext>
                </a:extLst>
              </a:tr>
              <a:tr h="370840">
                <a:tc>
                  <a:txBody>
                    <a:bodyPr/>
                    <a:lstStyle/>
                    <a:p>
                      <a:r>
                        <a:rPr lang="en-US" i="1" dirty="0"/>
                        <a:t>Overall, how</a:t>
                      </a:r>
                      <a:r>
                        <a:rPr lang="en-US" i="1" baseline="0" dirty="0"/>
                        <a:t> positive is the influence of the school leaders on the quality of your work? </a:t>
                      </a:r>
                      <a:endParaRPr lang="en-US" i="1" dirty="0"/>
                    </a:p>
                  </a:txBody>
                  <a:tcPr/>
                </a:tc>
                <a:tc>
                  <a:txBody>
                    <a:bodyPr/>
                    <a:lstStyle/>
                    <a:p>
                      <a:pPr algn="ctr"/>
                      <a:r>
                        <a:rPr lang="en-US" dirty="0"/>
                        <a:t>63%</a:t>
                      </a:r>
                    </a:p>
                  </a:txBody>
                  <a:tcPr/>
                </a:tc>
                <a:tc>
                  <a:txBody>
                    <a:bodyPr/>
                    <a:lstStyle/>
                    <a:p>
                      <a:pPr algn="ctr"/>
                      <a:r>
                        <a:rPr lang="en-US" dirty="0"/>
                        <a:t>-1</a:t>
                      </a:r>
                    </a:p>
                  </a:txBody>
                  <a:tcPr/>
                </a:tc>
                <a:extLst>
                  <a:ext uri="{0D108BD9-81ED-4DB2-BD59-A6C34878D82A}">
                    <a16:rowId xmlns:a16="http://schemas.microsoft.com/office/drawing/2014/main" val="3200047736"/>
                  </a:ext>
                </a:extLst>
              </a:tr>
              <a:tr h="370840">
                <a:tc>
                  <a:txBody>
                    <a:bodyPr/>
                    <a:lstStyle/>
                    <a:p>
                      <a:r>
                        <a:rPr lang="en-US" i="1" dirty="0"/>
                        <a:t>How knowledgeable are your school leaders about what is going on in the school?</a:t>
                      </a:r>
                    </a:p>
                  </a:txBody>
                  <a:tcPr/>
                </a:tc>
                <a:tc>
                  <a:txBody>
                    <a:bodyPr/>
                    <a:lstStyle/>
                    <a:p>
                      <a:pPr algn="ctr"/>
                      <a:r>
                        <a:rPr lang="en-US" dirty="0"/>
                        <a:t>73%</a:t>
                      </a:r>
                    </a:p>
                  </a:txBody>
                  <a:tcPr/>
                </a:tc>
                <a:tc>
                  <a:txBody>
                    <a:bodyPr/>
                    <a:lstStyle/>
                    <a:p>
                      <a:pPr algn="ctr"/>
                      <a:r>
                        <a:rPr lang="en-US" dirty="0"/>
                        <a:t>-3</a:t>
                      </a:r>
                    </a:p>
                  </a:txBody>
                  <a:tcPr/>
                </a:tc>
                <a:extLst>
                  <a:ext uri="{0D108BD9-81ED-4DB2-BD59-A6C34878D82A}">
                    <a16:rowId xmlns:a16="http://schemas.microsoft.com/office/drawing/2014/main" val="902029894"/>
                  </a:ext>
                </a:extLst>
              </a:tr>
              <a:tr h="370840">
                <a:tc>
                  <a:txBody>
                    <a:bodyPr/>
                    <a:lstStyle/>
                    <a:p>
                      <a:r>
                        <a:rPr lang="en-US" i="1" dirty="0"/>
                        <a:t>How often do</a:t>
                      </a:r>
                      <a:r>
                        <a:rPr lang="en-US" i="1" baseline="0" dirty="0"/>
                        <a:t> you discuss evaluation scores?</a:t>
                      </a:r>
                      <a:endParaRPr lang="en-US" i="1" dirty="0"/>
                    </a:p>
                  </a:txBody>
                  <a:tcPr/>
                </a:tc>
                <a:tc>
                  <a:txBody>
                    <a:bodyPr/>
                    <a:lstStyle/>
                    <a:p>
                      <a:pPr algn="ctr"/>
                      <a:r>
                        <a:rPr lang="en-US" dirty="0"/>
                        <a:t>19%</a:t>
                      </a:r>
                    </a:p>
                  </a:txBody>
                  <a:tcPr/>
                </a:tc>
                <a:tc>
                  <a:txBody>
                    <a:bodyPr/>
                    <a:lstStyle/>
                    <a:p>
                      <a:pPr algn="ctr"/>
                      <a:r>
                        <a:rPr lang="en-US" dirty="0"/>
                        <a:t>-2</a:t>
                      </a:r>
                    </a:p>
                  </a:txBody>
                  <a:tcPr/>
                </a:tc>
                <a:extLst>
                  <a:ext uri="{0D108BD9-81ED-4DB2-BD59-A6C34878D82A}">
                    <a16:rowId xmlns:a16="http://schemas.microsoft.com/office/drawing/2014/main" val="398484323"/>
                  </a:ext>
                </a:extLst>
              </a:tr>
            </a:tbl>
          </a:graphicData>
        </a:graphic>
      </p:graphicFrame>
    </p:spTree>
    <p:extLst>
      <p:ext uri="{BB962C8B-B14F-4D97-AF65-F5344CB8AC3E}">
        <p14:creationId xmlns:p14="http://schemas.microsoft.com/office/powerpoint/2010/main" val="221832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750" y="2237464"/>
            <a:ext cx="3310719" cy="1325563"/>
          </a:xfrm>
        </p:spPr>
        <p:txBody>
          <a:bodyPr/>
          <a:lstStyle/>
          <a:p>
            <a:pPr algn="ctr"/>
            <a:r>
              <a:rPr lang="en-US" b="1" dirty="0"/>
              <a:t>SLO/SOO Decision Tree</a:t>
            </a:r>
          </a:p>
        </p:txBody>
      </p:sp>
      <p:sp>
        <p:nvSpPr>
          <p:cNvPr id="4" name="Slide Number Placeholder 3"/>
          <p:cNvSpPr>
            <a:spLocks noGrp="1"/>
          </p:cNvSpPr>
          <p:nvPr>
            <p:ph type="sldNum" sz="quarter" idx="12"/>
          </p:nvPr>
        </p:nvSpPr>
        <p:spPr/>
        <p:txBody>
          <a:bodyPr/>
          <a:lstStyle/>
          <a:p>
            <a:fld id="{E3A0F8C9-0536-44E3-92CA-2798A712B5A8}" type="slidenum">
              <a:rPr lang="en-US" smtClean="0"/>
              <a:t>30</a:t>
            </a:fld>
            <a:endParaRPr lang="en-US" dirty="0"/>
          </a:p>
        </p:txBody>
      </p:sp>
      <p:pic>
        <p:nvPicPr>
          <p:cNvPr id="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7145"/>
          <a:stretch/>
        </p:blipFill>
        <p:spPr bwMode="auto">
          <a:xfrm>
            <a:off x="4823346" y="493592"/>
            <a:ext cx="5630839" cy="539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725110" y="4069030"/>
            <a:ext cx="1578922" cy="1514596"/>
            <a:chOff x="723900" y="4627333"/>
            <a:chExt cx="1524000" cy="1514596"/>
          </a:xfrm>
        </p:grpSpPr>
        <p:sp>
          <p:nvSpPr>
            <p:cNvPr id="14" name="Rounded Rectangle 13"/>
            <p:cNvSpPr/>
            <p:nvPr/>
          </p:nvSpPr>
          <p:spPr bwMode="auto">
            <a:xfrm>
              <a:off x="723900" y="4627333"/>
              <a:ext cx="1524000" cy="1514596"/>
            </a:xfrm>
            <a:prstGeom prst="roundRect">
              <a:avLst/>
            </a:prstGeom>
            <a:noFill/>
            <a:ln w="19050" algn="ctr">
              <a:solidFill>
                <a:schemeClr val="accent1"/>
              </a:solidFill>
              <a:round/>
              <a:headEnd/>
              <a:tailEnd type="triangle" w="med" len="med"/>
            </a:ln>
          </p:spPr>
          <p:txBody>
            <a:bodyPr wrap="none" rtlCol="0" anchor="ctr"/>
            <a:lstStyle/>
            <a:p>
              <a:pPr algn="ctr"/>
              <a:endParaRPr lang="en-US">
                <a:latin typeface="Book Antiqua" pitchFamily="18" charset="0"/>
              </a:endParaRPr>
            </a:p>
          </p:txBody>
        </p:sp>
        <p:sp>
          <p:nvSpPr>
            <p:cNvPr id="15" name="TextBox 14"/>
            <p:cNvSpPr txBox="1"/>
            <p:nvPr/>
          </p:nvSpPr>
          <p:spPr>
            <a:xfrm>
              <a:off x="762000" y="4876799"/>
              <a:ext cx="1447800" cy="1015663"/>
            </a:xfrm>
            <a:prstGeom prst="rect">
              <a:avLst/>
            </a:prstGeom>
            <a:noFill/>
          </p:spPr>
          <p:txBody>
            <a:bodyPr wrap="square" rtlCol="0">
              <a:spAutoFit/>
            </a:bodyPr>
            <a:lstStyle/>
            <a:p>
              <a:pPr algn="ctr"/>
              <a:r>
                <a:rPr lang="en-US" sz="2000" dirty="0"/>
                <a:t>Page 15 in SP Guidebook</a:t>
              </a:r>
            </a:p>
          </p:txBody>
        </p:sp>
      </p:grpSp>
    </p:spTree>
    <p:extLst>
      <p:ext uri="{BB962C8B-B14F-4D97-AF65-F5344CB8AC3E}">
        <p14:creationId xmlns:p14="http://schemas.microsoft.com/office/powerpoint/2010/main" val="375288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Student Learning Flexibilities</a:t>
            </a:r>
          </a:p>
        </p:txBody>
      </p:sp>
      <p:pic>
        <p:nvPicPr>
          <p:cNvPr id="5" name="Content Placeholder 4"/>
          <p:cNvPicPr>
            <a:picLocks noGrp="1" noChangeAspect="1"/>
          </p:cNvPicPr>
          <p:nvPr>
            <p:ph idx="1"/>
          </p:nvPr>
        </p:nvPicPr>
        <p:blipFill>
          <a:blip r:embed="rId3"/>
          <a:stretch>
            <a:fillRect/>
          </a:stretch>
        </p:blipFill>
        <p:spPr>
          <a:xfrm>
            <a:off x="2339457" y="1690688"/>
            <a:ext cx="7513086" cy="4158456"/>
          </a:xfrm>
          <a:prstGeom prst="rect">
            <a:avLst/>
          </a:prstGeom>
        </p:spPr>
      </p:pic>
      <p:sp>
        <p:nvSpPr>
          <p:cNvPr id="4" name="Slide Number Placeholder 3"/>
          <p:cNvSpPr>
            <a:spLocks noGrp="1"/>
          </p:cNvSpPr>
          <p:nvPr>
            <p:ph type="sldNum" sz="quarter" idx="12"/>
          </p:nvPr>
        </p:nvSpPr>
        <p:spPr/>
        <p:txBody>
          <a:bodyPr/>
          <a:lstStyle/>
          <a:p>
            <a:fld id="{E3A0F8C9-0536-44E3-92CA-2798A712B5A8}" type="slidenum">
              <a:rPr lang="en-US" smtClean="0"/>
              <a:t>31</a:t>
            </a:fld>
            <a:endParaRPr lang="en-US"/>
          </a:p>
        </p:txBody>
      </p:sp>
    </p:spTree>
    <p:extLst>
      <p:ext uri="{BB962C8B-B14F-4D97-AF65-F5344CB8AC3E}">
        <p14:creationId xmlns:p14="http://schemas.microsoft.com/office/powerpoint/2010/main" val="119744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426150" y="434797"/>
            <a:ext cx="4865177" cy="5805961"/>
          </a:xfrm>
          <a:prstGeom prst="rect">
            <a:avLst/>
          </a:prstGeom>
          <a:noFill/>
          <a:ln w="9525">
            <a:noFill/>
            <a:miter lim="800000"/>
            <a:headEnd/>
            <a:tailEnd/>
          </a:ln>
        </p:spPr>
      </p:pic>
      <p:sp>
        <p:nvSpPr>
          <p:cNvPr id="2" name="Title 1"/>
          <p:cNvSpPr>
            <a:spLocks noGrp="1"/>
          </p:cNvSpPr>
          <p:nvPr>
            <p:ph type="title"/>
          </p:nvPr>
        </p:nvSpPr>
        <p:spPr>
          <a:xfrm>
            <a:off x="5199797" y="434798"/>
            <a:ext cx="6154003" cy="1325563"/>
          </a:xfrm>
        </p:spPr>
        <p:txBody>
          <a:bodyPr>
            <a:normAutofit/>
          </a:bodyPr>
          <a:lstStyle/>
          <a:p>
            <a:pPr algn="ctr"/>
            <a:r>
              <a:rPr lang="en-US" b="1" dirty="0"/>
              <a:t>The Anatomy of SOOs</a:t>
            </a:r>
          </a:p>
        </p:txBody>
      </p:sp>
      <p:sp>
        <p:nvSpPr>
          <p:cNvPr id="4" name="Slide Number Placeholder 3"/>
          <p:cNvSpPr>
            <a:spLocks noGrp="1"/>
          </p:cNvSpPr>
          <p:nvPr>
            <p:ph type="sldNum" sz="quarter" idx="12"/>
          </p:nvPr>
        </p:nvSpPr>
        <p:spPr/>
        <p:txBody>
          <a:bodyPr/>
          <a:lstStyle/>
          <a:p>
            <a:fld id="{E3A0F8C9-0536-44E3-92CA-2798A712B5A8}" type="slidenum">
              <a:rPr lang="en-US" smtClean="0"/>
              <a:t>32</a:t>
            </a:fld>
            <a:endParaRPr lang="en-US" dirty="0"/>
          </a:p>
        </p:txBody>
      </p:sp>
      <p:sp>
        <p:nvSpPr>
          <p:cNvPr id="11" name="TextBox 10"/>
          <p:cNvSpPr txBox="1"/>
          <p:nvPr/>
        </p:nvSpPr>
        <p:spPr>
          <a:xfrm>
            <a:off x="6374674" y="1983661"/>
            <a:ext cx="3751965"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atin typeface="+mj-lt"/>
              </a:rPr>
              <a:t>Today, we’ll focus on the three primary areas of SLOs:</a:t>
            </a:r>
          </a:p>
          <a:p>
            <a:endParaRPr lang="en-US" sz="2400" b="1" dirty="0">
              <a:latin typeface="+mj-lt"/>
            </a:endParaRPr>
          </a:p>
          <a:p>
            <a:pPr marL="342900" indent="-342900">
              <a:buAutoNum type="arabicPeriod"/>
            </a:pPr>
            <a:r>
              <a:rPr lang="en-US" sz="2400" b="1" dirty="0">
                <a:solidFill>
                  <a:srgbClr val="FF0000"/>
                </a:solidFill>
                <a:latin typeface="+mj-lt"/>
              </a:rPr>
              <a:t>Priority of Content</a:t>
            </a:r>
          </a:p>
          <a:p>
            <a:pPr marL="342900" indent="-342900">
              <a:buAutoNum type="arabicPeriod"/>
            </a:pPr>
            <a:r>
              <a:rPr lang="en-US" sz="2400" b="1" dirty="0">
                <a:solidFill>
                  <a:srgbClr val="FFC000"/>
                </a:solidFill>
                <a:latin typeface="+mj-lt"/>
              </a:rPr>
              <a:t>Rigor of Target(s)</a:t>
            </a:r>
          </a:p>
          <a:p>
            <a:pPr marL="342900" indent="-342900">
              <a:buAutoNum type="arabicPeriod"/>
            </a:pPr>
            <a:r>
              <a:rPr lang="en-US" sz="2400" b="1" dirty="0">
                <a:solidFill>
                  <a:srgbClr val="00B050"/>
                </a:solidFill>
                <a:latin typeface="+mj-lt"/>
              </a:rPr>
              <a:t>Quality of Evidence</a:t>
            </a:r>
          </a:p>
        </p:txBody>
      </p:sp>
      <p:sp>
        <p:nvSpPr>
          <p:cNvPr id="12" name="Rectangle 11"/>
          <p:cNvSpPr/>
          <p:nvPr/>
        </p:nvSpPr>
        <p:spPr bwMode="auto">
          <a:xfrm>
            <a:off x="621792" y="2218944"/>
            <a:ext cx="4482471" cy="1479789"/>
          </a:xfrm>
          <a:prstGeom prst="rect">
            <a:avLst/>
          </a:prstGeom>
          <a:noFill/>
          <a:ln w="28575" algn="ctr">
            <a:solidFill>
              <a:srgbClr val="FF0000"/>
            </a:solidFill>
            <a:round/>
            <a:headEnd/>
            <a:tailEnd type="triangle" w="med" len="med"/>
          </a:ln>
        </p:spPr>
        <p:txBody>
          <a:bodyPr wrap="none" rtlCol="0" anchor="ctr"/>
          <a:lstStyle/>
          <a:p>
            <a:pPr algn="ctr"/>
            <a:endParaRPr lang="en-US">
              <a:latin typeface="Book Antiqua" pitchFamily="18" charset="0"/>
            </a:endParaRPr>
          </a:p>
        </p:txBody>
      </p:sp>
      <p:sp>
        <p:nvSpPr>
          <p:cNvPr id="13" name="Rectangle 12"/>
          <p:cNvSpPr/>
          <p:nvPr/>
        </p:nvSpPr>
        <p:spPr bwMode="auto">
          <a:xfrm>
            <a:off x="621792" y="3698733"/>
            <a:ext cx="4482471" cy="1255371"/>
          </a:xfrm>
          <a:prstGeom prst="rect">
            <a:avLst/>
          </a:prstGeom>
          <a:noFill/>
          <a:ln w="28575" algn="ctr">
            <a:solidFill>
              <a:srgbClr val="FFC000"/>
            </a:solidFill>
            <a:round/>
            <a:headEnd/>
            <a:tailEnd type="triangle" w="med" len="med"/>
          </a:ln>
        </p:spPr>
        <p:txBody>
          <a:bodyPr wrap="none" rtlCol="0" anchor="ctr"/>
          <a:lstStyle/>
          <a:p>
            <a:pPr algn="ctr"/>
            <a:endParaRPr lang="en-US">
              <a:latin typeface="Book Antiqua" pitchFamily="18" charset="0"/>
            </a:endParaRPr>
          </a:p>
        </p:txBody>
      </p:sp>
      <p:sp>
        <p:nvSpPr>
          <p:cNvPr id="14" name="Rectangle 13"/>
          <p:cNvSpPr/>
          <p:nvPr/>
        </p:nvSpPr>
        <p:spPr bwMode="auto">
          <a:xfrm>
            <a:off x="621792" y="4954104"/>
            <a:ext cx="4482471" cy="1040962"/>
          </a:xfrm>
          <a:prstGeom prst="rect">
            <a:avLst/>
          </a:prstGeom>
          <a:noFill/>
          <a:ln w="28575" algn="ctr">
            <a:solidFill>
              <a:srgbClr val="00B050"/>
            </a:solidFill>
            <a:round/>
            <a:headEnd/>
            <a:tailEnd type="triangle" w="med" len="med"/>
          </a:ln>
        </p:spPr>
        <p:txBody>
          <a:bodyPr wrap="none" rtlCol="0" anchor="ctr"/>
          <a:lstStyle/>
          <a:p>
            <a:pPr algn="ctr"/>
            <a:endParaRPr lang="en-US">
              <a:latin typeface="Book Antiqua" pitchFamily="18" charset="0"/>
            </a:endParaRPr>
          </a:p>
        </p:txBody>
      </p:sp>
      <p:grpSp>
        <p:nvGrpSpPr>
          <p:cNvPr id="10" name="Group 9"/>
          <p:cNvGrpSpPr/>
          <p:nvPr/>
        </p:nvGrpSpPr>
        <p:grpSpPr>
          <a:xfrm>
            <a:off x="7248232" y="4515285"/>
            <a:ext cx="2004848" cy="1119352"/>
            <a:chOff x="5134503" y="2492145"/>
            <a:chExt cx="2743200" cy="1119352"/>
          </a:xfrm>
        </p:grpSpPr>
        <p:sp>
          <p:nvSpPr>
            <p:cNvPr id="15" name="Rounded Rectangle 14"/>
            <p:cNvSpPr/>
            <p:nvPr/>
          </p:nvSpPr>
          <p:spPr>
            <a:xfrm>
              <a:off x="5134503" y="2492145"/>
              <a:ext cx="2743200" cy="11193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TextBox 15"/>
            <p:cNvSpPr txBox="1"/>
            <p:nvPr/>
          </p:nvSpPr>
          <p:spPr>
            <a:xfrm>
              <a:off x="5359458" y="2697878"/>
              <a:ext cx="2364828" cy="707886"/>
            </a:xfrm>
            <a:prstGeom prst="rect">
              <a:avLst/>
            </a:prstGeom>
            <a:noFill/>
          </p:spPr>
          <p:txBody>
            <a:bodyPr wrap="square" rtlCol="0">
              <a:spAutoFit/>
            </a:bodyPr>
            <a:lstStyle/>
            <a:p>
              <a:pPr algn="ctr"/>
              <a:r>
                <a:rPr lang="en-US" sz="2000" b="1" dirty="0">
                  <a:solidFill>
                    <a:schemeClr val="bg1"/>
                  </a:solidFill>
                </a:rPr>
                <a:t>SP Guidebook: </a:t>
              </a:r>
            </a:p>
            <a:p>
              <a:pPr algn="ctr"/>
              <a:r>
                <a:rPr lang="en-US" sz="2000" b="1" dirty="0">
                  <a:solidFill>
                    <a:schemeClr val="bg1"/>
                  </a:solidFill>
                </a:rPr>
                <a:t>Page 19</a:t>
              </a:r>
            </a:p>
          </p:txBody>
        </p:sp>
      </p:grpSp>
    </p:spTree>
    <p:extLst>
      <p:ext uri="{BB962C8B-B14F-4D97-AF65-F5344CB8AC3E}">
        <p14:creationId xmlns:p14="http://schemas.microsoft.com/office/powerpoint/2010/main" val="16294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09" y="2164483"/>
            <a:ext cx="3084950" cy="1857577"/>
          </a:xfrm>
        </p:spPr>
        <p:txBody>
          <a:bodyPr>
            <a:normAutofit fontScale="90000"/>
          </a:bodyPr>
          <a:lstStyle/>
          <a:p>
            <a:pPr algn="ctr"/>
            <a:r>
              <a:rPr lang="en-US" b="1" dirty="0"/>
              <a:t>Approving SOOs Activity</a:t>
            </a:r>
          </a:p>
        </p:txBody>
      </p:sp>
      <p:sp>
        <p:nvSpPr>
          <p:cNvPr id="4" name="Slide Number Placeholder 3"/>
          <p:cNvSpPr>
            <a:spLocks noGrp="1"/>
          </p:cNvSpPr>
          <p:nvPr>
            <p:ph type="sldNum" sz="quarter" idx="12"/>
          </p:nvPr>
        </p:nvSpPr>
        <p:spPr/>
        <p:txBody>
          <a:bodyPr/>
          <a:lstStyle/>
          <a:p>
            <a:fld id="{E3A0F8C9-0536-44E3-92CA-2798A712B5A8}" type="slidenum">
              <a:rPr lang="en-US" smtClean="0"/>
              <a:t>33</a:t>
            </a:fld>
            <a:endParaRPr lang="en-US" dirty="0"/>
          </a:p>
        </p:txBody>
      </p:sp>
      <p:grpSp>
        <p:nvGrpSpPr>
          <p:cNvPr id="7" name="Group 6"/>
          <p:cNvGrpSpPr/>
          <p:nvPr/>
        </p:nvGrpSpPr>
        <p:grpSpPr>
          <a:xfrm>
            <a:off x="2752120" y="635787"/>
            <a:ext cx="3886200" cy="4914970"/>
            <a:chOff x="4878845" y="1309999"/>
            <a:chExt cx="3886200" cy="4914970"/>
          </a:xfrm>
        </p:grpSpPr>
        <p:graphicFrame>
          <p:nvGraphicFramePr>
            <p:cNvPr id="8" name="Content Placeholder 3"/>
            <p:cNvGraphicFramePr>
              <a:graphicFrameLocks/>
            </p:cNvGraphicFramePr>
            <p:nvPr>
              <p:extLst>
                <p:ext uri="{D42A27DB-BD31-4B8C-83A1-F6EECF244321}">
                  <p14:modId xmlns:p14="http://schemas.microsoft.com/office/powerpoint/2010/main" val="1690273474"/>
                </p:ext>
              </p:extLst>
            </p:nvPr>
          </p:nvGraphicFramePr>
          <p:xfrm>
            <a:off x="4878845" y="1309999"/>
            <a:ext cx="3886200" cy="480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356111" y="4163116"/>
              <a:ext cx="931665" cy="369332"/>
            </a:xfrm>
            <a:prstGeom prst="rect">
              <a:avLst/>
            </a:prstGeom>
            <a:solidFill>
              <a:schemeClr val="accent1">
                <a:lumMod val="75000"/>
              </a:schemeClr>
            </a:solidFill>
            <a:ln>
              <a:noFill/>
            </a:ln>
          </p:spPr>
          <p:txBody>
            <a:bodyPr wrap="none" rtlCol="0">
              <a:spAutoFit/>
            </a:bodyPr>
            <a:lstStyle/>
            <a:p>
              <a:r>
                <a:rPr lang="en-US" b="1">
                  <a:solidFill>
                    <a:schemeClr val="bg1"/>
                  </a:solidFill>
                  <a:latin typeface="+mj-lt"/>
                </a:rPr>
                <a:t>10 min</a:t>
              </a:r>
            </a:p>
          </p:txBody>
        </p:sp>
        <p:sp>
          <p:nvSpPr>
            <p:cNvPr id="10" name="TextBox 9"/>
            <p:cNvSpPr txBox="1"/>
            <p:nvPr/>
          </p:nvSpPr>
          <p:spPr>
            <a:xfrm>
              <a:off x="6422636" y="2209800"/>
              <a:ext cx="918841" cy="369332"/>
            </a:xfrm>
            <a:prstGeom prst="rect">
              <a:avLst/>
            </a:prstGeom>
            <a:solidFill>
              <a:schemeClr val="accent1">
                <a:lumMod val="75000"/>
              </a:schemeClr>
            </a:solidFill>
            <a:ln>
              <a:noFill/>
            </a:ln>
          </p:spPr>
          <p:txBody>
            <a:bodyPr wrap="none" rtlCol="0">
              <a:spAutoFit/>
            </a:bodyPr>
            <a:lstStyle/>
            <a:p>
              <a:r>
                <a:rPr lang="en-US" b="1">
                  <a:solidFill>
                    <a:schemeClr val="bg1"/>
                  </a:solidFill>
                  <a:latin typeface="+mj-lt"/>
                </a:rPr>
                <a:t>10 min</a:t>
              </a:r>
            </a:p>
          </p:txBody>
        </p:sp>
        <p:sp>
          <p:nvSpPr>
            <p:cNvPr id="11" name="TextBox 10"/>
            <p:cNvSpPr txBox="1"/>
            <p:nvPr/>
          </p:nvSpPr>
          <p:spPr>
            <a:xfrm>
              <a:off x="6343978" y="5855637"/>
              <a:ext cx="918841" cy="369332"/>
            </a:xfrm>
            <a:prstGeom prst="rect">
              <a:avLst/>
            </a:prstGeom>
            <a:solidFill>
              <a:schemeClr val="accent1">
                <a:lumMod val="75000"/>
              </a:schemeClr>
            </a:solidFill>
            <a:ln>
              <a:noFill/>
            </a:ln>
          </p:spPr>
          <p:txBody>
            <a:bodyPr wrap="none" rtlCol="0">
              <a:spAutoFit/>
            </a:bodyPr>
            <a:lstStyle/>
            <a:p>
              <a:r>
                <a:rPr lang="en-US" b="1">
                  <a:solidFill>
                    <a:schemeClr val="bg1"/>
                  </a:solidFill>
                  <a:latin typeface="+mj-lt"/>
                </a:rPr>
                <a:t>20 min</a:t>
              </a:r>
            </a:p>
          </p:txBody>
        </p:sp>
      </p:grpSp>
      <p:pic>
        <p:nvPicPr>
          <p:cNvPr id="5" name="Picture 4"/>
          <p:cNvPicPr>
            <a:picLocks noChangeAspect="1"/>
          </p:cNvPicPr>
          <p:nvPr/>
        </p:nvPicPr>
        <p:blipFill>
          <a:blip r:embed="rId8"/>
          <a:stretch>
            <a:fillRect/>
          </a:stretch>
        </p:blipFill>
        <p:spPr>
          <a:xfrm>
            <a:off x="5957978" y="22226"/>
            <a:ext cx="5524500" cy="6142092"/>
          </a:xfrm>
          <a:prstGeom prst="rect">
            <a:avLst/>
          </a:prstGeom>
        </p:spPr>
      </p:pic>
    </p:spTree>
    <p:extLst>
      <p:ext uri="{BB962C8B-B14F-4D97-AF65-F5344CB8AC3E}">
        <p14:creationId xmlns:p14="http://schemas.microsoft.com/office/powerpoint/2010/main" val="20977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67044" y="761575"/>
            <a:ext cx="4998720" cy="1323439"/>
          </a:xfrm>
          <a:prstGeom prst="rect">
            <a:avLst/>
          </a:prstGeom>
          <a:noFill/>
        </p:spPr>
        <p:txBody>
          <a:bodyPr wrap="square" rtlCol="0">
            <a:spAutoFit/>
          </a:bodyPr>
          <a:lstStyle/>
          <a:p>
            <a:pPr algn="ctr"/>
            <a:r>
              <a:rPr lang="en-US" sz="4000" b="1" dirty="0">
                <a:latin typeface="+mj-lt"/>
              </a:rPr>
              <a:t>Professional Responsibilities</a:t>
            </a:r>
          </a:p>
        </p:txBody>
      </p:sp>
      <p:pic>
        <p:nvPicPr>
          <p:cNvPr id="9" name="Picture 8"/>
          <p:cNvPicPr>
            <a:picLocks noChangeAspect="1"/>
          </p:cNvPicPr>
          <p:nvPr/>
        </p:nvPicPr>
        <p:blipFill>
          <a:blip r:embed="rId3"/>
          <a:stretch>
            <a:fillRect/>
          </a:stretch>
        </p:blipFill>
        <p:spPr>
          <a:xfrm>
            <a:off x="6816888" y="2498445"/>
            <a:ext cx="3499032" cy="2939187"/>
          </a:xfrm>
          <a:prstGeom prst="rect">
            <a:avLst/>
          </a:prstGeom>
        </p:spPr>
      </p:pic>
      <p:sp>
        <p:nvSpPr>
          <p:cNvPr id="6" name="Right Arrow 5"/>
          <p:cNvSpPr/>
          <p:nvPr/>
        </p:nvSpPr>
        <p:spPr>
          <a:xfrm>
            <a:off x="6385972" y="4270984"/>
            <a:ext cx="1114080" cy="7409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b="8684"/>
          <a:stretch/>
        </p:blipFill>
        <p:spPr>
          <a:xfrm>
            <a:off x="1137507" y="515821"/>
            <a:ext cx="4504705" cy="5430806"/>
          </a:xfrm>
          <a:prstGeom prst="rect">
            <a:avLst/>
          </a:prstGeom>
        </p:spPr>
      </p:pic>
      <p:sp>
        <p:nvSpPr>
          <p:cNvPr id="10" name="Rectangle 9"/>
          <p:cNvSpPr/>
          <p:nvPr/>
        </p:nvSpPr>
        <p:spPr>
          <a:xfrm>
            <a:off x="1153973" y="515821"/>
            <a:ext cx="4488239" cy="543080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05132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2" y="399513"/>
            <a:ext cx="10582656" cy="657225"/>
          </a:xfrm>
        </p:spPr>
        <p:txBody>
          <a:bodyPr>
            <a:noAutofit/>
          </a:bodyPr>
          <a:lstStyle/>
          <a:p>
            <a:r>
              <a:rPr lang="en-US" sz="4000" dirty="0"/>
              <a:t>Professional Responsibilities</a:t>
            </a:r>
          </a:p>
        </p:txBody>
      </p:sp>
      <p:sp>
        <p:nvSpPr>
          <p:cNvPr id="5" name="TextBox 4"/>
          <p:cNvSpPr txBox="1"/>
          <p:nvPr/>
        </p:nvSpPr>
        <p:spPr>
          <a:xfrm>
            <a:off x="963168" y="5457029"/>
            <a:ext cx="10417810" cy="715089"/>
          </a:xfrm>
          <a:prstGeom prst="roundRect">
            <a:avLst/>
          </a:prstGeom>
          <a:solidFill>
            <a:schemeClr val="accent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lvl="1" algn="ctr"/>
            <a:r>
              <a:rPr lang="en-US" b="1" dirty="0">
                <a:solidFill>
                  <a:schemeClr val="bg1"/>
                </a:solidFill>
                <a:latin typeface="+mj-lt"/>
              </a:rPr>
              <a:t>Evaluators gather evidence through one announced observation, two unannounced observations, and natural interactions.</a:t>
            </a:r>
          </a:p>
        </p:txBody>
      </p:sp>
      <p:pic>
        <p:nvPicPr>
          <p:cNvPr id="3" name="Picture 2"/>
          <p:cNvPicPr>
            <a:picLocks noChangeAspect="1"/>
          </p:cNvPicPr>
          <p:nvPr/>
        </p:nvPicPr>
        <p:blipFill>
          <a:blip r:embed="rId3"/>
          <a:stretch>
            <a:fillRect/>
          </a:stretch>
        </p:blipFill>
        <p:spPr>
          <a:xfrm>
            <a:off x="2484697" y="1100188"/>
            <a:ext cx="7374752" cy="4229637"/>
          </a:xfrm>
          <a:prstGeom prst="rect">
            <a:avLst/>
          </a:prstGeom>
        </p:spPr>
      </p:pic>
      <p:sp>
        <p:nvSpPr>
          <p:cNvPr id="6" name="Oval 5"/>
          <p:cNvSpPr/>
          <p:nvPr/>
        </p:nvSpPr>
        <p:spPr bwMode="auto">
          <a:xfrm>
            <a:off x="7227960" y="3699321"/>
            <a:ext cx="2631489" cy="1673954"/>
          </a:xfrm>
          <a:prstGeom prst="ellipse">
            <a:avLst/>
          </a:prstGeom>
          <a:noFill/>
          <a:ln w="38100" algn="ctr">
            <a:solidFill>
              <a:srgbClr val="FF0000"/>
            </a:solidFill>
            <a:round/>
            <a:headEnd/>
            <a:tailEnd type="triangle" w="med" len="med"/>
          </a:ln>
        </p:spPr>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7541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838406" y="2015527"/>
            <a:ext cx="4267200" cy="2063931"/>
          </a:xfrm>
        </p:spPr>
        <p:txBody>
          <a:bodyPr anchor="ctr"/>
          <a:lstStyle/>
          <a:p>
            <a:pPr marL="0" indent="0" algn="ctr">
              <a:buNone/>
            </a:pPr>
            <a:r>
              <a:rPr lang="en-US" sz="4400" b="1" dirty="0">
                <a:latin typeface="+mj-lt"/>
              </a:rPr>
              <a:t>Professional Growth Goals (PGGs)</a:t>
            </a:r>
          </a:p>
        </p:txBody>
      </p:sp>
      <p:pic>
        <p:nvPicPr>
          <p:cNvPr id="1026" name="Picture 2" descr="Image result for professional grow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03" y="794555"/>
            <a:ext cx="5785603" cy="491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973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435677" y="1475508"/>
          <a:ext cx="9320646" cy="4426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a:t>Professional Growth Goal</a:t>
            </a:r>
          </a:p>
        </p:txBody>
      </p:sp>
    </p:spTree>
    <p:extLst>
      <p:ext uri="{BB962C8B-B14F-4D97-AF65-F5344CB8AC3E}">
        <p14:creationId xmlns:p14="http://schemas.microsoft.com/office/powerpoint/2010/main" val="2743208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67871" y="89780"/>
            <a:ext cx="8408403" cy="5979944"/>
          </a:xfrm>
          <a:prstGeom prst="rect">
            <a:avLst/>
          </a:prstGeom>
        </p:spPr>
      </p:pic>
    </p:spTree>
    <p:extLst>
      <p:ext uri="{BB962C8B-B14F-4D97-AF65-F5344CB8AC3E}">
        <p14:creationId xmlns:p14="http://schemas.microsoft.com/office/powerpoint/2010/main" val="1598835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1942269"/>
              </p:ext>
            </p:extLst>
          </p:nvPr>
        </p:nvGraphicFramePr>
        <p:xfrm>
          <a:off x="1968500" y="1027906"/>
          <a:ext cx="85344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Planning Your Year: Next Steps</a:t>
            </a:r>
          </a:p>
        </p:txBody>
      </p:sp>
      <p:sp>
        <p:nvSpPr>
          <p:cNvPr id="5" name="TextBox 4"/>
          <p:cNvSpPr txBox="1"/>
          <p:nvPr/>
        </p:nvSpPr>
        <p:spPr>
          <a:xfrm>
            <a:off x="1968500" y="2443043"/>
            <a:ext cx="8420100" cy="919401"/>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b="1" dirty="0">
                <a:solidFill>
                  <a:schemeClr val="bg1"/>
                </a:solidFill>
                <a:latin typeface="+mj-lt"/>
              </a:rPr>
              <a:t>Based on what you learned today, consider the following questions as you plan for both </a:t>
            </a:r>
            <a:r>
              <a:rPr lang="en-US" sz="2400" b="1" dirty="0" err="1">
                <a:solidFill>
                  <a:schemeClr val="bg1"/>
                </a:solidFill>
                <a:latin typeface="+mj-lt"/>
              </a:rPr>
              <a:t>Ts</a:t>
            </a:r>
            <a:r>
              <a:rPr lang="en-US" sz="2400" b="1" dirty="0">
                <a:solidFill>
                  <a:schemeClr val="bg1"/>
                </a:solidFill>
                <a:latin typeface="+mj-lt"/>
              </a:rPr>
              <a:t> &amp; SPs in your evaluation caseloads:</a:t>
            </a:r>
          </a:p>
        </p:txBody>
      </p:sp>
      <p:sp>
        <p:nvSpPr>
          <p:cNvPr id="6" name="TextBox 5"/>
          <p:cNvSpPr txBox="1"/>
          <p:nvPr/>
        </p:nvSpPr>
        <p:spPr>
          <a:xfrm>
            <a:off x="1968500" y="3801292"/>
            <a:ext cx="8559800" cy="2585323"/>
          </a:xfrm>
          <a:prstGeom prst="rect">
            <a:avLst/>
          </a:prstGeom>
          <a:noFill/>
        </p:spPr>
        <p:txBody>
          <a:bodyPr wrap="square" rtlCol="0">
            <a:spAutoFit/>
          </a:bodyPr>
          <a:lstStyle/>
          <a:p>
            <a:r>
              <a:rPr lang="en-US" sz="2400" b="1" dirty="0">
                <a:latin typeface="+mj-lt"/>
              </a:rPr>
              <a:t>Questions to Consider</a:t>
            </a:r>
            <a:r>
              <a:rPr lang="en-US" sz="2400" dirty="0">
                <a:latin typeface="+mj-lt"/>
              </a:rPr>
              <a:t>:</a:t>
            </a:r>
          </a:p>
          <a:p>
            <a:pPr marL="457200" indent="-457200">
              <a:buFont typeface="+mj-lt"/>
              <a:buAutoNum type="arabicPeriod"/>
            </a:pPr>
            <a:r>
              <a:rPr lang="en-US" sz="2400" i="1" dirty="0">
                <a:latin typeface="+mj-lt"/>
              </a:rPr>
              <a:t>How many SPs in your caseload? What are their roles?</a:t>
            </a:r>
          </a:p>
          <a:p>
            <a:pPr marL="457200" indent="-457200">
              <a:buFont typeface="+mj-lt"/>
              <a:buAutoNum type="arabicPeriod"/>
            </a:pPr>
            <a:r>
              <a:rPr lang="en-US" sz="2400" i="1" dirty="0">
                <a:latin typeface="+mj-lt"/>
              </a:rPr>
              <a:t>What are the key steps you need to take to ensure you are following implementation timelines? Have you set up your segments, yet? </a:t>
            </a:r>
          </a:p>
          <a:p>
            <a:pPr marL="457200" indent="-457200">
              <a:buFont typeface="+mj-lt"/>
              <a:buAutoNum type="arabicPeriod"/>
            </a:pPr>
            <a:r>
              <a:rPr lang="en-US" sz="2400" i="1" dirty="0">
                <a:latin typeface="+mj-lt"/>
              </a:rPr>
              <a:t>When will your first observations take place?</a:t>
            </a:r>
            <a:endParaRPr lang="en-US" dirty="0">
              <a:latin typeface="+mj-lt"/>
            </a:endParaRP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52230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70411" y="1333945"/>
          <a:ext cx="10515599" cy="467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81446" y="365766"/>
            <a:ext cx="10515600" cy="1325563"/>
          </a:xfrm>
        </p:spPr>
        <p:txBody>
          <a:bodyPr>
            <a:noAutofit/>
          </a:bodyPr>
          <a:lstStyle/>
          <a:p>
            <a:r>
              <a:rPr lang="en-US" b="1" dirty="0"/>
              <a:t>Your Role as Instructional Leaders</a:t>
            </a:r>
            <a:endParaRPr lang="en-US" sz="4000" b="1" dirty="0"/>
          </a:p>
        </p:txBody>
      </p:sp>
      <p:sp>
        <p:nvSpPr>
          <p:cNvPr id="6" name="TextBox 5"/>
          <p:cNvSpPr txBox="1"/>
          <p:nvPr/>
        </p:nvSpPr>
        <p:spPr>
          <a:xfrm>
            <a:off x="8181703" y="1482963"/>
            <a:ext cx="1905000" cy="1446550"/>
          </a:xfrm>
          <a:prstGeom prst="rect">
            <a:avLst/>
          </a:prstGeom>
          <a:noFill/>
        </p:spPr>
        <p:txBody>
          <a:bodyPr wrap="square" rtlCol="0">
            <a:spAutoFit/>
          </a:bodyPr>
          <a:lstStyle/>
          <a:p>
            <a:pPr algn="ctr"/>
            <a:r>
              <a:rPr lang="en-US" sz="2200" b="1" i="1" dirty="0">
                <a:latin typeface="Century Gothic" panose="020B0502020202020204" pitchFamily="34" charset="0"/>
              </a:rPr>
              <a:t>Positively affect student outcomes </a:t>
            </a:r>
          </a:p>
        </p:txBody>
      </p:sp>
    </p:spTree>
    <p:extLst>
      <p:ext uri="{BB962C8B-B14F-4D97-AF65-F5344CB8AC3E}">
        <p14:creationId xmlns:p14="http://schemas.microsoft.com/office/powerpoint/2010/main" val="13711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Closure</a:t>
            </a:r>
          </a:p>
        </p:txBody>
      </p:sp>
      <p:sp>
        <p:nvSpPr>
          <p:cNvPr id="5" name="TextBox 4"/>
          <p:cNvSpPr txBox="1"/>
          <p:nvPr/>
        </p:nvSpPr>
        <p:spPr>
          <a:xfrm>
            <a:off x="2686050" y="3833496"/>
            <a:ext cx="6819900" cy="1634490"/>
          </a:xfrm>
          <a:prstGeom prst="round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chemeClr val="tx2"/>
                </a:solidFill>
                <a:latin typeface="+mj-lt"/>
              </a:rPr>
              <a:t>Resources</a:t>
            </a:r>
          </a:p>
          <a:p>
            <a:pPr algn="ctr"/>
            <a:r>
              <a:rPr lang="en-US" sz="2400" dirty="0">
                <a:latin typeface="+mj-lt"/>
              </a:rPr>
              <a:t>RIDE website: </a:t>
            </a:r>
            <a:r>
              <a:rPr lang="en-US" sz="2400" u="sng" dirty="0">
                <a:solidFill>
                  <a:srgbClr val="0066FF"/>
                </a:solidFill>
                <a:latin typeface="+mj-lt"/>
              </a:rPr>
              <a:t>http://www.ride.ri.gov/   </a:t>
            </a:r>
          </a:p>
          <a:p>
            <a:pPr algn="ctr"/>
            <a:r>
              <a:rPr lang="en-US" sz="2400" dirty="0">
                <a:latin typeface="+mj-lt"/>
              </a:rPr>
              <a:t>Evaluation email: </a:t>
            </a:r>
            <a:r>
              <a:rPr lang="en-US" sz="2400" dirty="0">
                <a:solidFill>
                  <a:schemeClr val="accent1">
                    <a:lumMod val="50000"/>
                  </a:schemeClr>
                </a:solidFill>
                <a:latin typeface="+mj-lt"/>
                <a:hlinkClick r:id="rId3"/>
              </a:rPr>
              <a:t>EdEval@ride.ri.gov</a:t>
            </a:r>
            <a:endParaRPr lang="en-US" sz="2400" dirty="0">
              <a:solidFill>
                <a:schemeClr val="accent1">
                  <a:lumMod val="50000"/>
                </a:schemeClr>
              </a:solidFill>
              <a:latin typeface="+mj-lt"/>
            </a:endParaRPr>
          </a:p>
          <a:p>
            <a:pPr algn="ctr"/>
            <a:endParaRPr lang="en-US" dirty="0">
              <a:solidFill>
                <a:schemeClr val="accent1">
                  <a:lumMod val="50000"/>
                </a:schemeClr>
              </a:solidFill>
              <a:latin typeface="+mj-lt"/>
            </a:endParaRPr>
          </a:p>
        </p:txBody>
      </p:sp>
      <p:sp>
        <p:nvSpPr>
          <p:cNvPr id="6" name="TextBox 5"/>
          <p:cNvSpPr txBox="1"/>
          <p:nvPr/>
        </p:nvSpPr>
        <p:spPr>
          <a:xfrm>
            <a:off x="1785740" y="1690688"/>
            <a:ext cx="8573283" cy="1634490"/>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b="1" dirty="0" smtClean="0">
                <a:solidFill>
                  <a:schemeClr val="bg1"/>
                </a:solidFill>
                <a:latin typeface="+mj-lt"/>
              </a:rPr>
              <a:t>It is important for the RIDE team to have feedback about this training. We ask that facilitators and attendees complete the following survey to inform the content and process of this training:</a:t>
            </a:r>
          </a:p>
          <a:p>
            <a:pPr algn="ctr"/>
            <a:r>
              <a:rPr lang="en-US" u="sng" dirty="0">
                <a:hlinkClick r:id="rId4"/>
              </a:rPr>
              <a:t>https://www.surveymonkey.com/r/ExternalEdEval</a:t>
            </a:r>
            <a:endParaRPr lang="en-US" sz="2400" b="1" dirty="0">
              <a:solidFill>
                <a:schemeClr val="bg1"/>
              </a:solidFill>
              <a:latin typeface="+mj-lt"/>
            </a:endParaRPr>
          </a:p>
        </p:txBody>
      </p:sp>
    </p:spTree>
    <p:extLst>
      <p:ext uri="{BB962C8B-B14F-4D97-AF65-F5344CB8AC3E}">
        <p14:creationId xmlns:p14="http://schemas.microsoft.com/office/powerpoint/2010/main" val="428097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0"/>
            <a:ext cx="10515600" cy="1325563"/>
          </a:xfrm>
        </p:spPr>
        <p:txBody>
          <a:bodyPr>
            <a:normAutofit/>
          </a:bodyPr>
          <a:lstStyle/>
          <a:p>
            <a:r>
              <a:rPr lang="en-US" sz="4000" b="1" dirty="0"/>
              <a:t>Training Overview</a:t>
            </a:r>
          </a:p>
        </p:txBody>
      </p:sp>
      <p:sp>
        <p:nvSpPr>
          <p:cNvPr id="4" name="Slide Number Placeholder 3"/>
          <p:cNvSpPr>
            <a:spLocks noGrp="1"/>
          </p:cNvSpPr>
          <p:nvPr>
            <p:ph type="sldNum" sz="quarter" idx="12"/>
          </p:nvPr>
        </p:nvSpPr>
        <p:spPr/>
        <p:txBody>
          <a:bodyPr/>
          <a:lstStyle/>
          <a:p>
            <a:fld id="{E3A0F8C9-0536-44E3-92CA-2798A712B5A8}" type="slidenum">
              <a:rPr lang="en-US" smtClean="0"/>
              <a:t>5</a:t>
            </a:fld>
            <a:endParaRPr lang="en-US" dirty="0"/>
          </a:p>
        </p:txBody>
      </p:sp>
      <p:pic>
        <p:nvPicPr>
          <p:cNvPr id="7" name="Picture 6"/>
          <p:cNvPicPr>
            <a:picLocks noChangeAspect="1"/>
          </p:cNvPicPr>
          <p:nvPr/>
        </p:nvPicPr>
        <p:blipFill>
          <a:blip r:embed="rId3"/>
          <a:stretch>
            <a:fillRect/>
          </a:stretch>
        </p:blipFill>
        <p:spPr>
          <a:xfrm>
            <a:off x="777241" y="974626"/>
            <a:ext cx="10069830" cy="5253751"/>
          </a:xfrm>
          <a:prstGeom prst="rect">
            <a:avLst/>
          </a:prstGeom>
        </p:spPr>
      </p:pic>
      <p:sp>
        <p:nvSpPr>
          <p:cNvPr id="8" name="5-Point Star 7"/>
          <p:cNvSpPr/>
          <p:nvPr/>
        </p:nvSpPr>
        <p:spPr bwMode="auto">
          <a:xfrm>
            <a:off x="6579141" y="1585548"/>
            <a:ext cx="347439" cy="346122"/>
          </a:xfrm>
          <a:prstGeom prst="star5">
            <a:avLst/>
          </a:prstGeom>
          <a:solidFill>
            <a:srgbClr val="FF0000"/>
          </a:solidFill>
          <a:ln>
            <a:headEnd/>
            <a:tailEnd type="triangle" w="med" len="med"/>
          </a:ln>
        </p:spPr>
        <p:style>
          <a:lnRef idx="2">
            <a:schemeClr val="dk1"/>
          </a:lnRef>
          <a:fillRef idx="1">
            <a:schemeClr val="lt1"/>
          </a:fillRef>
          <a:effectRef idx="0">
            <a:schemeClr val="dk1"/>
          </a:effectRef>
          <a:fontRef idx="minor">
            <a:schemeClr val="dk1"/>
          </a:fontRef>
        </p:style>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291238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Intended Outcomes</a:t>
            </a:r>
          </a:p>
        </p:txBody>
      </p:sp>
      <p:sp>
        <p:nvSpPr>
          <p:cNvPr id="3" name="Content Placeholder 2"/>
          <p:cNvSpPr>
            <a:spLocks noGrp="1"/>
          </p:cNvSpPr>
          <p:nvPr>
            <p:ph idx="1"/>
          </p:nvPr>
        </p:nvSpPr>
        <p:spPr>
          <a:xfrm>
            <a:off x="838200" y="1690688"/>
            <a:ext cx="10515600" cy="4351338"/>
          </a:xfrm>
        </p:spPr>
        <p:txBody>
          <a:bodyPr>
            <a:normAutofit lnSpcReduction="10000"/>
          </a:bodyPr>
          <a:lstStyle/>
          <a:p>
            <a:pPr marL="0" indent="0">
              <a:buNone/>
            </a:pPr>
            <a:r>
              <a:rPr lang="en-US" dirty="0">
                <a:latin typeface="+mj-lt"/>
              </a:rPr>
              <a:t>By the end of the day, you will:</a:t>
            </a:r>
          </a:p>
          <a:p>
            <a:r>
              <a:rPr lang="en-US" dirty="0">
                <a:latin typeface="+mj-lt"/>
              </a:rPr>
              <a:t>Understand the differences and similarities between the Teacher and SP evaluation models</a:t>
            </a:r>
          </a:p>
          <a:p>
            <a:r>
              <a:rPr lang="en-US" dirty="0">
                <a:latin typeface="+mj-lt"/>
              </a:rPr>
              <a:t>Become familiar with the SP Professional Practice rubrics</a:t>
            </a:r>
          </a:p>
          <a:p>
            <a:r>
              <a:rPr lang="en-US" dirty="0">
                <a:latin typeface="+mj-lt"/>
              </a:rPr>
              <a:t>Understand the process for gathering and aligning evidence of Professional Practice for SPs in order to write evidence statements and to provide feedback</a:t>
            </a:r>
          </a:p>
          <a:p>
            <a:r>
              <a:rPr lang="en-US" dirty="0">
                <a:latin typeface="+mj-lt"/>
              </a:rPr>
              <a:t>Understand the process for approving Student Outcome Objectives (SOOs)</a:t>
            </a:r>
          </a:p>
          <a:p>
            <a:r>
              <a:rPr lang="en-US" dirty="0">
                <a:latin typeface="+mj-lt"/>
              </a:rPr>
              <a:t>Understand Professional Responsibilities and the approval of PGGs</a:t>
            </a:r>
          </a:p>
        </p:txBody>
      </p:sp>
      <p:sp>
        <p:nvSpPr>
          <p:cNvPr id="4" name="Slide Number Placeholder 3"/>
          <p:cNvSpPr>
            <a:spLocks noGrp="1"/>
          </p:cNvSpPr>
          <p:nvPr>
            <p:ph type="sldNum" sz="quarter" idx="12"/>
          </p:nvPr>
        </p:nvSpPr>
        <p:spPr/>
        <p:txBody>
          <a:bodyPr/>
          <a:lstStyle/>
          <a:p>
            <a:fld id="{E3A0F8C9-0536-44E3-92CA-2798A712B5A8}" type="slidenum">
              <a:rPr lang="en-US" smtClean="0"/>
              <a:t>6</a:t>
            </a:fld>
            <a:endParaRPr lang="en-US" dirty="0"/>
          </a:p>
        </p:txBody>
      </p:sp>
    </p:spTree>
    <p:extLst>
      <p:ext uri="{BB962C8B-B14F-4D97-AF65-F5344CB8AC3E}">
        <p14:creationId xmlns:p14="http://schemas.microsoft.com/office/powerpoint/2010/main" val="74857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23303" y="515821"/>
            <a:ext cx="3886200" cy="1446550"/>
          </a:xfrm>
          <a:prstGeom prst="rect">
            <a:avLst/>
          </a:prstGeom>
          <a:noFill/>
        </p:spPr>
        <p:txBody>
          <a:bodyPr wrap="square" rtlCol="0">
            <a:spAutoFit/>
          </a:bodyPr>
          <a:lstStyle/>
          <a:p>
            <a:pPr algn="ctr"/>
            <a:r>
              <a:rPr lang="en-US" sz="4400" b="1" dirty="0">
                <a:latin typeface="+mj-lt"/>
              </a:rPr>
              <a:t>Support Professionals</a:t>
            </a:r>
          </a:p>
        </p:txBody>
      </p:sp>
      <p:pic>
        <p:nvPicPr>
          <p:cNvPr id="9" name="Picture 8"/>
          <p:cNvPicPr>
            <a:picLocks noChangeAspect="1"/>
          </p:cNvPicPr>
          <p:nvPr/>
        </p:nvPicPr>
        <p:blipFill>
          <a:blip r:embed="rId3"/>
          <a:stretch>
            <a:fillRect/>
          </a:stretch>
        </p:blipFill>
        <p:spPr>
          <a:xfrm>
            <a:off x="6497796" y="1962371"/>
            <a:ext cx="4137215" cy="3475261"/>
          </a:xfrm>
          <a:prstGeom prst="rect">
            <a:avLst/>
          </a:prstGeom>
        </p:spPr>
      </p:pic>
      <p:pic>
        <p:nvPicPr>
          <p:cNvPr id="3" name="Picture 2"/>
          <p:cNvPicPr>
            <a:picLocks noChangeAspect="1"/>
          </p:cNvPicPr>
          <p:nvPr/>
        </p:nvPicPr>
        <p:blipFill rotWithShape="1">
          <a:blip r:embed="rId4"/>
          <a:srcRect b="8684"/>
          <a:stretch/>
        </p:blipFill>
        <p:spPr>
          <a:xfrm>
            <a:off x="1153973" y="515821"/>
            <a:ext cx="4199905" cy="5063344"/>
          </a:xfrm>
          <a:prstGeom prst="rect">
            <a:avLst/>
          </a:prstGeom>
        </p:spPr>
      </p:pic>
      <p:sp>
        <p:nvSpPr>
          <p:cNvPr id="4" name="Rectangle 3"/>
          <p:cNvSpPr/>
          <p:nvPr/>
        </p:nvSpPr>
        <p:spPr>
          <a:xfrm>
            <a:off x="1153973" y="515821"/>
            <a:ext cx="4199905" cy="516936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814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457200"/>
            <a:ext cx="10728960" cy="411162"/>
          </a:xfrm>
        </p:spPr>
        <p:txBody>
          <a:bodyPr>
            <a:noAutofit/>
          </a:bodyPr>
          <a:lstStyle/>
          <a:p>
            <a:r>
              <a:rPr lang="en-US" sz="3600" b="1" dirty="0"/>
              <a:t>Who is Evaluated Using the Support Professional System?</a:t>
            </a:r>
          </a:p>
        </p:txBody>
      </p:sp>
      <p:sp>
        <p:nvSpPr>
          <p:cNvPr id="5" name="Slide Number Placeholder 4"/>
          <p:cNvSpPr>
            <a:spLocks noGrp="1"/>
          </p:cNvSpPr>
          <p:nvPr>
            <p:ph type="sldNum" sz="quarter" idx="12"/>
          </p:nvPr>
        </p:nvSpPr>
        <p:spPr/>
        <p:txBody>
          <a:bodyPr/>
          <a:lstStyle/>
          <a:p>
            <a:fld id="{419D06EE-6227-470C-92D1-777A2C9B6D46}" type="slidenum">
              <a:rPr lang="en-US" smtClean="0"/>
              <a:pPr/>
              <a:t>8</a:t>
            </a:fld>
            <a:endParaRPr lang="en-US"/>
          </a:p>
        </p:txBody>
      </p:sp>
      <p:graphicFrame>
        <p:nvGraphicFramePr>
          <p:cNvPr id="7" name="Diagram 6"/>
          <p:cNvGraphicFramePr/>
          <p:nvPr>
            <p:extLst>
              <p:ext uri="{D42A27DB-BD31-4B8C-83A1-F6EECF244321}">
                <p14:modId xmlns:p14="http://schemas.microsoft.com/office/powerpoint/2010/main" val="2286352354"/>
              </p:ext>
            </p:extLst>
          </p:nvPr>
        </p:nvGraphicFramePr>
        <p:xfrm>
          <a:off x="1752600" y="1120775"/>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8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Connector #1: Teachers &amp; Support Professionals </a:t>
            </a:r>
          </a:p>
        </p:txBody>
      </p:sp>
      <p:sp>
        <p:nvSpPr>
          <p:cNvPr id="5" name="Slide Number Placeholder 4"/>
          <p:cNvSpPr>
            <a:spLocks noGrp="1"/>
          </p:cNvSpPr>
          <p:nvPr>
            <p:ph type="sldNum" sz="quarter" idx="12"/>
          </p:nvPr>
        </p:nvSpPr>
        <p:spPr/>
        <p:txBody>
          <a:bodyPr/>
          <a:lstStyle/>
          <a:p>
            <a:fld id="{419D06EE-6227-470C-92D1-777A2C9B6D46}" type="slidenum">
              <a:rPr lang="en-US" smtClean="0"/>
              <a:pPr/>
              <a:t>9</a:t>
            </a:fld>
            <a:endParaRPr lang="en-US"/>
          </a:p>
        </p:txBody>
      </p:sp>
      <p:sp>
        <p:nvSpPr>
          <p:cNvPr id="6" name="Content Placeholder 2"/>
          <p:cNvSpPr>
            <a:spLocks noGrp="1"/>
          </p:cNvSpPr>
          <p:nvPr>
            <p:ph sz="half" idx="1"/>
          </p:nvPr>
        </p:nvSpPr>
        <p:spPr>
          <a:xfrm>
            <a:off x="1790700" y="1850065"/>
            <a:ext cx="8610600" cy="2381693"/>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lgn="ctr">
              <a:buNone/>
            </a:pPr>
            <a:r>
              <a:rPr lang="en-US" sz="3200" dirty="0">
                <a:solidFill>
                  <a:schemeClr val="bg1"/>
                </a:solidFill>
              </a:rPr>
              <a:t>Discuss how relationships between support professionals and teachers are important. </a:t>
            </a:r>
          </a:p>
          <a:p>
            <a:pPr marL="0" indent="0" algn="ctr">
              <a:buNone/>
            </a:pPr>
            <a:r>
              <a:rPr lang="en-US" sz="3200" dirty="0">
                <a:solidFill>
                  <a:schemeClr val="bg1"/>
                </a:solidFill>
              </a:rPr>
              <a:t>How might you design structures in your school to improve those relationships?</a:t>
            </a:r>
          </a:p>
          <a:p>
            <a:pPr marL="342900" indent="-342900">
              <a:buAutoNum type="arabicPeriod"/>
            </a:pPr>
            <a:endParaRPr lang="en-US" sz="1800" dirty="0">
              <a:latin typeface="Arial" pitchFamily="34" charset="0"/>
              <a:cs typeface="Arial" pitchFamily="34" charset="0"/>
            </a:endParaRPr>
          </a:p>
          <a:p>
            <a:pPr marL="411163" lvl="1" indent="0">
              <a:buNone/>
            </a:pPr>
            <a:endParaRPr lang="en-US" dirty="0">
              <a:latin typeface="Century Gothic" pitchFamily="34" charset="0"/>
              <a:ea typeface="ＭＳ Ｐゴシック" charset="-128"/>
            </a:endParaRPr>
          </a:p>
          <a:p>
            <a:pPr marL="411163" lvl="1" indent="0">
              <a:buNone/>
            </a:pPr>
            <a:endParaRPr lang="en-US" dirty="0">
              <a:latin typeface="Century Gothic" pitchFamily="34" charset="0"/>
              <a:ea typeface="ＭＳ Ｐゴシック" charset="-128"/>
            </a:endParaRPr>
          </a:p>
        </p:txBody>
      </p:sp>
    </p:spTree>
    <p:extLst>
      <p:ext uri="{BB962C8B-B14F-4D97-AF65-F5344CB8AC3E}">
        <p14:creationId xmlns:p14="http://schemas.microsoft.com/office/powerpoint/2010/main" val="372919464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95186"/>
      </a:dk2>
      <a:lt2>
        <a:srgbClr val="E7E6E6"/>
      </a:lt2>
      <a:accent1>
        <a:srgbClr val="1C5F8A"/>
      </a:accent1>
      <a:accent2>
        <a:srgbClr val="F46809"/>
      </a:accent2>
      <a:accent3>
        <a:srgbClr val="D8D8D8"/>
      </a:accent3>
      <a:accent4>
        <a:srgbClr val="F0AA00"/>
      </a:accent4>
      <a:accent5>
        <a:srgbClr val="008ABE"/>
      </a:accent5>
      <a:accent6>
        <a:srgbClr val="23736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2" ma:contentTypeDescription="Create a new document." ma:contentTypeScope="" ma:versionID="9c0c9bc70cdc270779b917418773c0a8">
  <xsd:schema xmlns:xsd="http://www.w3.org/2001/XMLSchema" xmlns:xs="http://www.w3.org/2001/XMLSchema" xmlns:p="http://schemas.microsoft.com/office/2006/metadata/properties" xmlns:ns2="6a1f635c-d292-4469-a7df-b4015b1ad9f2" xmlns:ns3="fb4ce569-0273-4228-9157-33b14876d013" targetNamespace="http://schemas.microsoft.com/office/2006/metadata/properties" ma:root="true" ma:fieldsID="d262ebc8035ca3eb3d051e97261e3d3e" ns2:_="" ns3:_="">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E8BF47-0ED6-48F4-8AD9-1037B8F10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F4EF45-C52C-4EB8-BFD2-15726DD234FF}">
  <ds:schemaRefs>
    <ds:schemaRef ds:uri="http://schemas.microsoft.com/sharepoint/v3/contenttype/forms"/>
  </ds:schemaRefs>
</ds:datastoreItem>
</file>

<file path=customXml/itemProps3.xml><?xml version="1.0" encoding="utf-8"?>
<ds:datastoreItem xmlns:ds="http://schemas.openxmlformats.org/officeDocument/2006/customXml" ds:itemID="{45E4D046-FA9A-40D0-A3C3-F5368F1D2689}">
  <ds:schemaRefs>
    <ds:schemaRef ds:uri="http://purl.org/dc/terms/"/>
    <ds:schemaRef ds:uri="http://schemas.openxmlformats.org/package/2006/metadata/core-properties"/>
    <ds:schemaRef ds:uri="http://purl.org/dc/dcmitype/"/>
    <ds:schemaRef ds:uri="http://schemas.microsoft.com/office/infopath/2007/PartnerControls"/>
    <ds:schemaRef ds:uri="6a1f635c-d292-4469-a7df-b4015b1ad9f2"/>
    <ds:schemaRef ds:uri="http://purl.org/dc/elements/1.1/"/>
    <ds:schemaRef ds:uri="http://schemas.microsoft.com/office/2006/metadata/properties"/>
    <ds:schemaRef ds:uri="http://schemas.microsoft.com/office/2006/documentManagement/types"/>
    <ds:schemaRef ds:uri="fb4ce569-0273-4228-9157-33b14876d01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3095</TotalTime>
  <Words>6402</Words>
  <Application>Microsoft Office PowerPoint</Application>
  <PresentationFormat>Widescreen</PresentationFormat>
  <Paragraphs>376</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Book Antiqua</vt:lpstr>
      <vt:lpstr>Calibri</vt:lpstr>
      <vt:lpstr>Calibri Light</vt:lpstr>
      <vt:lpstr>Century Gothic</vt:lpstr>
      <vt:lpstr>Office Theme</vt:lpstr>
      <vt:lpstr>New Evaluator Training for Evaluating  Support Professionals</vt:lpstr>
      <vt:lpstr>Reflecting on Educator Evaluation </vt:lpstr>
      <vt:lpstr>Results from 2018-19 SurveyWorks</vt:lpstr>
      <vt:lpstr>Your Role as Instructional Leaders</vt:lpstr>
      <vt:lpstr>Training Overview</vt:lpstr>
      <vt:lpstr>Intended Outcomes</vt:lpstr>
      <vt:lpstr>PowerPoint Presentation</vt:lpstr>
      <vt:lpstr>Who is Evaluated Using the Support Professional System?</vt:lpstr>
      <vt:lpstr>Connector #1: Teachers &amp; Support Professionals </vt:lpstr>
      <vt:lpstr>PowerPoint Presentation</vt:lpstr>
      <vt:lpstr>Professional Practice</vt:lpstr>
      <vt:lpstr>Professional Practice: Instruction Rubric Example</vt:lpstr>
      <vt:lpstr>Activity: Rubric Values &amp; Examples Part I </vt:lpstr>
      <vt:lpstr>Activity: Rubric Values &amp; Examples Part II </vt:lpstr>
      <vt:lpstr>PowerPoint Presentation</vt:lpstr>
      <vt:lpstr>SPs: Observing Professional Practice</vt:lpstr>
      <vt:lpstr>PowerPoint Presentation</vt:lpstr>
      <vt:lpstr>Observing Professional Practice</vt:lpstr>
      <vt:lpstr>Observing Professional Practice</vt:lpstr>
      <vt:lpstr>Sample Segment Notes Form</vt:lpstr>
      <vt:lpstr>Activity: Aligning Evidence to Components</vt:lpstr>
      <vt:lpstr>PowerPoint Presentation</vt:lpstr>
      <vt:lpstr>Observing Professional Practice</vt:lpstr>
      <vt:lpstr>Writing Evidence Statements</vt:lpstr>
      <vt:lpstr>Activity: Writing Evidence Statements</vt:lpstr>
      <vt:lpstr>PowerPoint Presentation</vt:lpstr>
      <vt:lpstr>Activity: Reviewing Feedback</vt:lpstr>
      <vt:lpstr>Student Outcome Objectives  (SOOs)</vt:lpstr>
      <vt:lpstr>Connector #2: Teachers &amp; Support Professionals </vt:lpstr>
      <vt:lpstr>SLO/SOO Decision Tree</vt:lpstr>
      <vt:lpstr>Student Learning Flexibilities</vt:lpstr>
      <vt:lpstr>The Anatomy of SOOs</vt:lpstr>
      <vt:lpstr>Approving SOOs Activity</vt:lpstr>
      <vt:lpstr>PowerPoint Presentation</vt:lpstr>
      <vt:lpstr>Professional Responsibilities</vt:lpstr>
      <vt:lpstr>PowerPoint Presentation</vt:lpstr>
      <vt:lpstr>Professional Growth Goal</vt:lpstr>
      <vt:lpstr>PowerPoint Presentation</vt:lpstr>
      <vt:lpstr>Planning Your Year: Next Steps</vt:lpstr>
      <vt:lpstr>Closure</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(52-60pt, normal or bold)</dc:title>
  <dc:creator>Matlach, Lauren</dc:creator>
  <cp:lastModifiedBy>LaBounty-McNair, Steven</cp:lastModifiedBy>
  <cp:revision>313</cp:revision>
  <cp:lastPrinted>2018-11-08T20:14:14Z</cp:lastPrinted>
  <dcterms:created xsi:type="dcterms:W3CDTF">2018-03-16T13:00:32Z</dcterms:created>
  <dcterms:modified xsi:type="dcterms:W3CDTF">2019-08-29T13:16:46Z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ies>
</file>