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sldIdLst>
    <p:sldId id="256" r:id="rId5"/>
    <p:sldId id="290" r:id="rId6"/>
    <p:sldId id="282" r:id="rId7"/>
    <p:sldId id="257" r:id="rId8"/>
    <p:sldId id="283" r:id="rId9"/>
    <p:sldId id="275" r:id="rId10"/>
    <p:sldId id="274" r:id="rId11"/>
    <p:sldId id="293" r:id="rId12"/>
    <p:sldId id="281" r:id="rId13"/>
    <p:sldId id="277" r:id="rId14"/>
    <p:sldId id="278" r:id="rId15"/>
    <p:sldId id="279" r:id="rId16"/>
    <p:sldId id="285" r:id="rId17"/>
    <p:sldId id="292" r:id="rId18"/>
    <p:sldId id="286" r:id="rId19"/>
    <p:sldId id="294"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111E1-FAC9-42CB-BA5E-EF61F0C09BA1}" v="31" dt="2020-07-13T15:45:39.040"/>
    <p1510:client id="{4E535420-56AC-4E8B-9550-518A182EC25B}" v="5" dt="2020-07-13T15:49:56.140"/>
    <p1510:client id="{B6AC26F3-2F2F-E64E-BC31-69D3A66566C1}" v="10" dt="2020-07-09T18:25:28.897"/>
    <p1510:client id="{F796F4CE-8D4D-4E46-89D2-03CACBBC3388}" v="14" dt="2020-07-13T15:46:48.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5"/>
    <p:restoredTop sz="67347"/>
  </p:normalViewPr>
  <p:slideViewPr>
    <p:cSldViewPr snapToGrid="0">
      <p:cViewPr varScale="1">
        <p:scale>
          <a:sx n="84" d="100"/>
          <a:sy n="84" d="100"/>
        </p:scale>
        <p:origin x="2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Bounty-McNair, Steven" userId="e3433073-2af1-460b-9c62-72f930bd3b13" providerId="ADAL" clId="{9710F609-1601-604C-A6B5-86FBBAEBEB84}"/>
    <pc:docChg chg="undo custSel mod addSld delSld modSld">
      <pc:chgData name="LaBounty-McNair, Steven" userId="e3433073-2af1-460b-9c62-72f930bd3b13" providerId="ADAL" clId="{9710F609-1601-604C-A6B5-86FBBAEBEB84}" dt="2020-06-15T15:29:27.993" v="1514" actId="26606"/>
      <pc:docMkLst>
        <pc:docMk/>
      </pc:docMkLst>
      <pc:sldChg chg="modNotesTx">
        <pc:chgData name="LaBounty-McNair, Steven" userId="e3433073-2af1-460b-9c62-72f930bd3b13" providerId="ADAL" clId="{9710F609-1601-604C-A6B5-86FBBAEBEB84}" dt="2020-06-15T15:27:51.364" v="1499" actId="20577"/>
        <pc:sldMkLst>
          <pc:docMk/>
          <pc:sldMk cId="2912388960" sldId="257"/>
        </pc:sldMkLst>
      </pc:sldChg>
      <pc:sldChg chg="modSp">
        <pc:chgData name="LaBounty-McNair, Steven" userId="e3433073-2af1-460b-9c62-72f930bd3b13" providerId="ADAL" clId="{9710F609-1601-604C-A6B5-86FBBAEBEB84}" dt="2020-06-15T12:44:44.975" v="593" actId="20577"/>
        <pc:sldMkLst>
          <pc:docMk/>
          <pc:sldMk cId="2822421821" sldId="274"/>
        </pc:sldMkLst>
        <pc:spChg chg="mod">
          <ac:chgData name="LaBounty-McNair, Steven" userId="e3433073-2af1-460b-9c62-72f930bd3b13" providerId="ADAL" clId="{9710F609-1601-604C-A6B5-86FBBAEBEB84}" dt="2020-06-15T12:44:44.975" v="593" actId="20577"/>
          <ac:spMkLst>
            <pc:docMk/>
            <pc:sldMk cId="2822421821" sldId="274"/>
            <ac:spMk id="18" creationId="{4006EC43-B3E6-B843-A434-138614E27832}"/>
          </ac:spMkLst>
        </pc:spChg>
      </pc:sldChg>
      <pc:sldChg chg="modSp">
        <pc:chgData name="LaBounty-McNair, Steven" userId="e3433073-2af1-460b-9c62-72f930bd3b13" providerId="ADAL" clId="{9710F609-1601-604C-A6B5-86FBBAEBEB84}" dt="2020-06-15T13:01:13.876" v="784" actId="20577"/>
        <pc:sldMkLst>
          <pc:docMk/>
          <pc:sldMk cId="4201092069" sldId="277"/>
        </pc:sldMkLst>
        <pc:spChg chg="mod">
          <ac:chgData name="LaBounty-McNair, Steven" userId="e3433073-2af1-460b-9c62-72f930bd3b13" providerId="ADAL" clId="{9710F609-1601-604C-A6B5-86FBBAEBEB84}" dt="2020-06-15T13:01:13.876" v="784" actId="20577"/>
          <ac:spMkLst>
            <pc:docMk/>
            <pc:sldMk cId="4201092069" sldId="277"/>
            <ac:spMk id="2" creationId="{00000000-0000-0000-0000-000000000000}"/>
          </ac:spMkLst>
        </pc:spChg>
      </pc:sldChg>
      <pc:sldChg chg="modSp modNotesTx">
        <pc:chgData name="LaBounty-McNair, Steven" userId="e3433073-2af1-460b-9c62-72f930bd3b13" providerId="ADAL" clId="{9710F609-1601-604C-A6B5-86FBBAEBEB84}" dt="2020-06-15T15:22:24.283" v="1405" actId="20577"/>
        <pc:sldMkLst>
          <pc:docMk/>
          <pc:sldMk cId="407865540" sldId="279"/>
        </pc:sldMkLst>
        <pc:graphicFrameChg chg="mod">
          <ac:chgData name="LaBounty-McNair, Steven" userId="e3433073-2af1-460b-9c62-72f930bd3b13" providerId="ADAL" clId="{9710F609-1601-604C-A6B5-86FBBAEBEB84}" dt="2020-06-15T15:22:24.283" v="1405" actId="20577"/>
          <ac:graphicFrameMkLst>
            <pc:docMk/>
            <pc:sldMk cId="407865540" sldId="279"/>
            <ac:graphicFrameMk id="6" creationId="{943FA4AC-5330-AB40-BD36-B829C7C058CA}"/>
          </ac:graphicFrameMkLst>
        </pc:graphicFrameChg>
      </pc:sldChg>
      <pc:sldChg chg="addSp delSp modSp modNotesTx">
        <pc:chgData name="LaBounty-McNair, Steven" userId="e3433073-2af1-460b-9c62-72f930bd3b13" providerId="ADAL" clId="{9710F609-1601-604C-A6B5-86FBBAEBEB84}" dt="2020-06-15T15:21:15.550" v="1372" actId="26606"/>
        <pc:sldMkLst>
          <pc:docMk/>
          <pc:sldMk cId="402650768" sldId="281"/>
        </pc:sldMkLst>
        <pc:spChg chg="mod">
          <ac:chgData name="LaBounty-McNair, Steven" userId="e3433073-2af1-460b-9c62-72f930bd3b13" providerId="ADAL" clId="{9710F609-1601-604C-A6B5-86FBBAEBEB84}" dt="2020-06-15T15:21:15.550" v="1372" actId="26606"/>
          <ac:spMkLst>
            <pc:docMk/>
            <pc:sldMk cId="402650768" sldId="281"/>
            <ac:spMk id="2" creationId="{00000000-0000-0000-0000-000000000000}"/>
          </ac:spMkLst>
        </pc:spChg>
        <pc:spChg chg="add del">
          <ac:chgData name="LaBounty-McNair, Steven" userId="e3433073-2af1-460b-9c62-72f930bd3b13" providerId="ADAL" clId="{9710F609-1601-604C-A6B5-86FBBAEBEB84}" dt="2020-06-15T15:21:09.318" v="1369" actId="26606"/>
          <ac:spMkLst>
            <pc:docMk/>
            <pc:sldMk cId="402650768" sldId="281"/>
            <ac:spMk id="9" creationId="{46C2E80F-49A6-4372-B103-219D417A55ED}"/>
          </ac:spMkLst>
        </pc:spChg>
        <pc:spChg chg="add del">
          <ac:chgData name="LaBounty-McNair, Steven" userId="e3433073-2af1-460b-9c62-72f930bd3b13" providerId="ADAL" clId="{9710F609-1601-604C-A6B5-86FBBAEBEB84}" dt="2020-06-15T15:21:15.433" v="1371" actId="26606"/>
          <ac:spMkLst>
            <pc:docMk/>
            <pc:sldMk cId="402650768" sldId="281"/>
            <ac:spMk id="11" creationId="{46C2E80F-49A6-4372-B103-219D417A55ED}"/>
          </ac:spMkLst>
        </pc:spChg>
        <pc:spChg chg="add">
          <ac:chgData name="LaBounty-McNair, Steven" userId="e3433073-2af1-460b-9c62-72f930bd3b13" providerId="ADAL" clId="{9710F609-1601-604C-A6B5-86FBBAEBEB84}" dt="2020-06-15T15:21:15.550" v="1372" actId="26606"/>
          <ac:spMkLst>
            <pc:docMk/>
            <pc:sldMk cId="402650768" sldId="281"/>
            <ac:spMk id="13" creationId="{46C2E80F-49A6-4372-B103-219D417A55ED}"/>
          </ac:spMkLst>
        </pc:spChg>
        <pc:spChg chg="del">
          <ac:chgData name="LaBounty-McNair, Steven" userId="e3433073-2af1-460b-9c62-72f930bd3b13" providerId="ADAL" clId="{9710F609-1601-604C-A6B5-86FBBAEBEB84}" dt="2020-06-15T15:17:43.844" v="936" actId="26606"/>
          <ac:spMkLst>
            <pc:docMk/>
            <pc:sldMk cId="402650768" sldId="281"/>
            <ac:spMk id="22" creationId="{3A5B4632-C963-4296-86F0-79AA9EA5AE98}"/>
          </ac:spMkLst>
        </pc:spChg>
        <pc:graphicFrameChg chg="mod modGraphic">
          <ac:chgData name="LaBounty-McNair, Steven" userId="e3433073-2af1-460b-9c62-72f930bd3b13" providerId="ADAL" clId="{9710F609-1601-604C-A6B5-86FBBAEBEB84}" dt="2020-06-15T15:21:15.550" v="1372" actId="26606"/>
          <ac:graphicFrameMkLst>
            <pc:docMk/>
            <pc:sldMk cId="402650768" sldId="281"/>
            <ac:graphicFrameMk id="4" creationId="{5C8AD2FA-E9C5-C349-AF20-C7C23251C00C}"/>
          </ac:graphicFrameMkLst>
        </pc:graphicFrameChg>
      </pc:sldChg>
      <pc:sldChg chg="addSp delSp modSp mod setBg setClrOvrMap">
        <pc:chgData name="LaBounty-McNair, Steven" userId="e3433073-2af1-460b-9c62-72f930bd3b13" providerId="ADAL" clId="{9710F609-1601-604C-A6B5-86FBBAEBEB84}" dt="2020-06-15T15:29:27.993" v="1514" actId="26606"/>
        <pc:sldMkLst>
          <pc:docMk/>
          <pc:sldMk cId="2368739901" sldId="283"/>
        </pc:sldMkLst>
        <pc:spChg chg="mod ord">
          <ac:chgData name="LaBounty-McNair, Steven" userId="e3433073-2af1-460b-9c62-72f930bd3b13" providerId="ADAL" clId="{9710F609-1601-604C-A6B5-86FBBAEBEB84}" dt="2020-06-15T15:29:27.993" v="1514" actId="26606"/>
          <ac:spMkLst>
            <pc:docMk/>
            <pc:sldMk cId="2368739901" sldId="283"/>
            <ac:spMk id="2" creationId="{00000000-0000-0000-0000-000000000000}"/>
          </ac:spMkLst>
        </pc:spChg>
        <pc:spChg chg="add del">
          <ac:chgData name="LaBounty-McNair, Steven" userId="e3433073-2af1-460b-9c62-72f930bd3b13" providerId="ADAL" clId="{9710F609-1601-604C-A6B5-86FBBAEBEB84}" dt="2020-06-15T15:28:38.759" v="1504" actId="26606"/>
          <ac:spMkLst>
            <pc:docMk/>
            <pc:sldMk cId="2368739901" sldId="283"/>
            <ac:spMk id="22" creationId="{A5A17FC0-D416-4C8B-A9E6-5924D352B986}"/>
          </ac:spMkLst>
        </pc:spChg>
        <pc:spChg chg="add del">
          <ac:chgData name="LaBounty-McNair, Steven" userId="e3433073-2af1-460b-9c62-72f930bd3b13" providerId="ADAL" clId="{9710F609-1601-604C-A6B5-86FBBAEBEB84}" dt="2020-06-15T15:28:36.025" v="1501" actId="26606"/>
          <ac:spMkLst>
            <pc:docMk/>
            <pc:sldMk cId="2368739901" sldId="283"/>
            <ac:spMk id="37" creationId="{C20267F5-D4E6-477A-A590-81F2ABD1B862}"/>
          </ac:spMkLst>
        </pc:spChg>
        <pc:spChg chg="add del">
          <ac:chgData name="LaBounty-McNair, Steven" userId="e3433073-2af1-460b-9c62-72f930bd3b13" providerId="ADAL" clId="{9710F609-1601-604C-A6B5-86FBBAEBEB84}" dt="2020-06-15T15:28:36.025" v="1501" actId="26606"/>
          <ac:spMkLst>
            <pc:docMk/>
            <pc:sldMk cId="2368739901" sldId="283"/>
            <ac:spMk id="39" creationId="{F6E384F5-137A-40B1-97F0-694CC6ECD59C}"/>
          </ac:spMkLst>
        </pc:spChg>
        <pc:spChg chg="add del">
          <ac:chgData name="LaBounty-McNair, Steven" userId="e3433073-2af1-460b-9c62-72f930bd3b13" providerId="ADAL" clId="{9710F609-1601-604C-A6B5-86FBBAEBEB84}" dt="2020-06-15T15:28:36.025" v="1501" actId="26606"/>
          <ac:spMkLst>
            <pc:docMk/>
            <pc:sldMk cId="2368739901" sldId="283"/>
            <ac:spMk id="41" creationId="{9DBC4630-03DA-474F-BBCB-BA3AE6B317A4}"/>
          </ac:spMkLst>
        </pc:spChg>
        <pc:spChg chg="add del">
          <ac:chgData name="LaBounty-McNair, Steven" userId="e3433073-2af1-460b-9c62-72f930bd3b13" providerId="ADAL" clId="{9710F609-1601-604C-A6B5-86FBBAEBEB84}" dt="2020-06-15T15:28:36.025" v="1501" actId="26606"/>
          <ac:spMkLst>
            <pc:docMk/>
            <pc:sldMk cId="2368739901" sldId="283"/>
            <ac:spMk id="43" creationId="{DB6FE6A8-3E05-4C40-9190-B19BFD524416}"/>
          </ac:spMkLst>
        </pc:spChg>
        <pc:spChg chg="add del">
          <ac:chgData name="LaBounty-McNair, Steven" userId="e3433073-2af1-460b-9c62-72f930bd3b13" providerId="ADAL" clId="{9710F609-1601-604C-A6B5-86FBBAEBEB84}" dt="2020-06-15T15:28:36.025" v="1501" actId="26606"/>
          <ac:spMkLst>
            <pc:docMk/>
            <pc:sldMk cId="2368739901" sldId="283"/>
            <ac:spMk id="45" creationId="{38315451-BA4E-4F56-BA8A-9CCCA5A0DC22}"/>
          </ac:spMkLst>
        </pc:spChg>
        <pc:spChg chg="add del">
          <ac:chgData name="LaBounty-McNair, Steven" userId="e3433073-2af1-460b-9c62-72f930bd3b13" providerId="ADAL" clId="{9710F609-1601-604C-A6B5-86FBBAEBEB84}" dt="2020-06-15T15:28:36.025" v="1501" actId="26606"/>
          <ac:spMkLst>
            <pc:docMk/>
            <pc:sldMk cId="2368739901" sldId="283"/>
            <ac:spMk id="47" creationId="{5665E03E-3504-4366-BFC7-0CDEDC637069}"/>
          </ac:spMkLst>
        </pc:spChg>
        <pc:spChg chg="add del">
          <ac:chgData name="LaBounty-McNair, Steven" userId="e3433073-2af1-460b-9c62-72f930bd3b13" providerId="ADAL" clId="{9710F609-1601-604C-A6B5-86FBBAEBEB84}" dt="2020-06-15T15:28:36.025" v="1501" actId="26606"/>
          <ac:spMkLst>
            <pc:docMk/>
            <pc:sldMk cId="2368739901" sldId="283"/>
            <ac:spMk id="49" creationId="{78418A25-6EAC-4140-BFE6-284E1925B5EE}"/>
          </ac:spMkLst>
        </pc:spChg>
        <pc:spChg chg="add del">
          <ac:chgData name="LaBounty-McNair, Steven" userId="e3433073-2af1-460b-9c62-72f930bd3b13" providerId="ADAL" clId="{9710F609-1601-604C-A6B5-86FBBAEBEB84}" dt="2020-06-15T15:28:36.025" v="1501" actId="26606"/>
          <ac:spMkLst>
            <pc:docMk/>
            <pc:sldMk cId="2368739901" sldId="283"/>
            <ac:spMk id="51" creationId="{A9A95DA0-8F7C-4AB7-B890-22075705D2D3}"/>
          </ac:spMkLst>
        </pc:spChg>
        <pc:spChg chg="add del">
          <ac:chgData name="LaBounty-McNair, Steven" userId="e3433073-2af1-460b-9c62-72f930bd3b13" providerId="ADAL" clId="{9710F609-1601-604C-A6B5-86FBBAEBEB84}" dt="2020-06-15T15:28:36.025" v="1501" actId="26606"/>
          <ac:spMkLst>
            <pc:docMk/>
            <pc:sldMk cId="2368739901" sldId="283"/>
            <ac:spMk id="53" creationId="{6B9D64DB-4D5C-4A91-B45F-F301E3174F9F}"/>
          </ac:spMkLst>
        </pc:spChg>
        <pc:spChg chg="add del">
          <ac:chgData name="LaBounty-McNair, Steven" userId="e3433073-2af1-460b-9c62-72f930bd3b13" providerId="ADAL" clId="{9710F609-1601-604C-A6B5-86FBBAEBEB84}" dt="2020-06-15T15:28:36.025" v="1501" actId="26606"/>
          <ac:spMkLst>
            <pc:docMk/>
            <pc:sldMk cId="2368739901" sldId="283"/>
            <ac:spMk id="55" creationId="{E2193FF3-0731-4CB1-A0ED-1F3321A42090}"/>
          </ac:spMkLst>
        </pc:spChg>
        <pc:spChg chg="add del">
          <ac:chgData name="LaBounty-McNair, Steven" userId="e3433073-2af1-460b-9c62-72f930bd3b13" providerId="ADAL" clId="{9710F609-1601-604C-A6B5-86FBBAEBEB84}" dt="2020-06-15T15:28:36.025" v="1501" actId="26606"/>
          <ac:spMkLst>
            <pc:docMk/>
            <pc:sldMk cId="2368739901" sldId="283"/>
            <ac:spMk id="57" creationId="{CB14CE1B-4BC5-4EF2-BE3D-05E4F580B3DB}"/>
          </ac:spMkLst>
        </pc:spChg>
        <pc:spChg chg="add del">
          <ac:chgData name="LaBounty-McNair, Steven" userId="e3433073-2af1-460b-9c62-72f930bd3b13" providerId="ADAL" clId="{9710F609-1601-604C-A6B5-86FBBAEBEB84}" dt="2020-06-15T15:28:36.025" v="1501" actId="26606"/>
          <ac:spMkLst>
            <pc:docMk/>
            <pc:sldMk cId="2368739901" sldId="283"/>
            <ac:spMk id="59" creationId="{A1CCC4E2-0E38-41AA-A1C5-DBB03438714F}"/>
          </ac:spMkLst>
        </pc:spChg>
        <pc:spChg chg="add del">
          <ac:chgData name="LaBounty-McNair, Steven" userId="e3433073-2af1-460b-9c62-72f930bd3b13" providerId="ADAL" clId="{9710F609-1601-604C-A6B5-86FBBAEBEB84}" dt="2020-06-15T15:28:38.702" v="1503" actId="26606"/>
          <ac:spMkLst>
            <pc:docMk/>
            <pc:sldMk cId="2368739901" sldId="283"/>
            <ac:spMk id="61" creationId="{27400BAF-FCE6-4296-8A0E-9B595ADC09A4}"/>
          </ac:spMkLst>
        </pc:spChg>
        <pc:spChg chg="add del">
          <ac:chgData name="LaBounty-McNair, Steven" userId="e3433073-2af1-460b-9c62-72f930bd3b13" providerId="ADAL" clId="{9710F609-1601-604C-A6B5-86FBBAEBEB84}" dt="2020-06-15T15:28:38.702" v="1503" actId="26606"/>
          <ac:spMkLst>
            <pc:docMk/>
            <pc:sldMk cId="2368739901" sldId="283"/>
            <ac:spMk id="62" creationId="{26882C51-76F9-4F99-997D-31FA6242A805}"/>
          </ac:spMkLst>
        </pc:spChg>
        <pc:spChg chg="add del">
          <ac:chgData name="LaBounty-McNair, Steven" userId="e3433073-2af1-460b-9c62-72f930bd3b13" providerId="ADAL" clId="{9710F609-1601-604C-A6B5-86FBBAEBEB84}" dt="2020-06-15T15:28:38.702" v="1503" actId="26606"/>
          <ac:spMkLst>
            <pc:docMk/>
            <pc:sldMk cId="2368739901" sldId="283"/>
            <ac:spMk id="63" creationId="{61FFFC16-86E2-4B9A-BC6D-213DC2654765}"/>
          </ac:spMkLst>
        </pc:spChg>
        <pc:spChg chg="add del">
          <ac:chgData name="LaBounty-McNair, Steven" userId="e3433073-2af1-460b-9c62-72f930bd3b13" providerId="ADAL" clId="{9710F609-1601-604C-A6B5-86FBBAEBEB84}" dt="2020-06-15T15:28:38.702" v="1503" actId="26606"/>
          <ac:spMkLst>
            <pc:docMk/>
            <pc:sldMk cId="2368739901" sldId="283"/>
            <ac:spMk id="64" creationId="{DD3524E0-C87C-4F38-9FC7-E969C15A7906}"/>
          </ac:spMkLst>
        </pc:spChg>
        <pc:spChg chg="add del">
          <ac:chgData name="LaBounty-McNair, Steven" userId="e3433073-2af1-460b-9c62-72f930bd3b13" providerId="ADAL" clId="{9710F609-1601-604C-A6B5-86FBBAEBEB84}" dt="2020-06-15T15:28:38.702" v="1503" actId="26606"/>
          <ac:spMkLst>
            <pc:docMk/>
            <pc:sldMk cId="2368739901" sldId="283"/>
            <ac:spMk id="65" creationId="{F1ED1DF4-DDDE-4464-8ABC-ED1F633CCEC1}"/>
          </ac:spMkLst>
        </pc:spChg>
        <pc:spChg chg="add del">
          <ac:chgData name="LaBounty-McNair, Steven" userId="e3433073-2af1-460b-9c62-72f930bd3b13" providerId="ADAL" clId="{9710F609-1601-604C-A6B5-86FBBAEBEB84}" dt="2020-06-15T15:28:38.702" v="1503" actId="26606"/>
          <ac:spMkLst>
            <pc:docMk/>
            <pc:sldMk cId="2368739901" sldId="283"/>
            <ac:spMk id="66" creationId="{E7E01BF7-4F45-4B6D-82BF-5A5DB30A627B}"/>
          </ac:spMkLst>
        </pc:spChg>
        <pc:spChg chg="add del">
          <ac:chgData name="LaBounty-McNair, Steven" userId="e3433073-2af1-460b-9c62-72f930bd3b13" providerId="ADAL" clId="{9710F609-1601-604C-A6B5-86FBBAEBEB84}" dt="2020-06-15T15:28:38.702" v="1503" actId="26606"/>
          <ac:spMkLst>
            <pc:docMk/>
            <pc:sldMk cId="2368739901" sldId="283"/>
            <ac:spMk id="67" creationId="{F2FC5C7B-261A-4268-BA85-C29488A8BED3}"/>
          </ac:spMkLst>
        </pc:spChg>
        <pc:spChg chg="add del">
          <ac:chgData name="LaBounty-McNair, Steven" userId="e3433073-2af1-460b-9c62-72f930bd3b13" providerId="ADAL" clId="{9710F609-1601-604C-A6B5-86FBBAEBEB84}" dt="2020-06-15T15:28:38.702" v="1503" actId="26606"/>
          <ac:spMkLst>
            <pc:docMk/>
            <pc:sldMk cId="2368739901" sldId="283"/>
            <ac:spMk id="68" creationId="{5CB4E315-91F2-4710-B866-B119037ED97C}"/>
          </ac:spMkLst>
        </pc:spChg>
        <pc:spChg chg="add del">
          <ac:chgData name="LaBounty-McNair, Steven" userId="e3433073-2af1-460b-9c62-72f930bd3b13" providerId="ADAL" clId="{9710F609-1601-604C-A6B5-86FBBAEBEB84}" dt="2020-06-15T15:28:38.702" v="1503" actId="26606"/>
          <ac:spMkLst>
            <pc:docMk/>
            <pc:sldMk cId="2368739901" sldId="283"/>
            <ac:spMk id="69" creationId="{569BABC0-B0CC-4E7B-838A-F6E644779E18}"/>
          </ac:spMkLst>
        </pc:spChg>
        <pc:spChg chg="add del">
          <ac:chgData name="LaBounty-McNair, Steven" userId="e3433073-2af1-460b-9c62-72f930bd3b13" providerId="ADAL" clId="{9710F609-1601-604C-A6B5-86FBBAEBEB84}" dt="2020-06-15T15:28:38.702" v="1503" actId="26606"/>
          <ac:spMkLst>
            <pc:docMk/>
            <pc:sldMk cId="2368739901" sldId="283"/>
            <ac:spMk id="70" creationId="{DCBE1B01-A27C-45C2-ADA4-AA13C3AC1F6A}"/>
          </ac:spMkLst>
        </pc:spChg>
        <pc:spChg chg="add del">
          <ac:chgData name="LaBounty-McNair, Steven" userId="e3433073-2af1-460b-9c62-72f930bd3b13" providerId="ADAL" clId="{9710F609-1601-604C-A6B5-86FBBAEBEB84}" dt="2020-06-15T15:28:38.702" v="1503" actId="26606"/>
          <ac:spMkLst>
            <pc:docMk/>
            <pc:sldMk cId="2368739901" sldId="283"/>
            <ac:spMk id="71" creationId="{BE7E1DAA-43FB-4446-A354-9283DE6686C8}"/>
          </ac:spMkLst>
        </pc:spChg>
        <pc:spChg chg="add del">
          <ac:chgData name="LaBounty-McNair, Steven" userId="e3433073-2af1-460b-9c62-72f930bd3b13" providerId="ADAL" clId="{9710F609-1601-604C-A6B5-86FBBAEBEB84}" dt="2020-06-15T15:28:38.702" v="1503" actId="26606"/>
          <ac:spMkLst>
            <pc:docMk/>
            <pc:sldMk cId="2368739901" sldId="283"/>
            <ac:spMk id="72" creationId="{F6FE5468-759E-4E83-828A-5587C7F58873}"/>
          </ac:spMkLst>
        </pc:spChg>
        <pc:spChg chg="add del">
          <ac:chgData name="LaBounty-McNair, Steven" userId="e3433073-2af1-460b-9c62-72f930bd3b13" providerId="ADAL" clId="{9710F609-1601-604C-A6B5-86FBBAEBEB84}" dt="2020-06-15T15:28:38.702" v="1503" actId="26606"/>
          <ac:spMkLst>
            <pc:docMk/>
            <pc:sldMk cId="2368739901" sldId="283"/>
            <ac:spMk id="73" creationId="{99FE99BC-5F7D-47C3-AA1E-16D7DBDBD18F}"/>
          </ac:spMkLst>
        </pc:spChg>
        <pc:spChg chg="add del">
          <ac:chgData name="LaBounty-McNair, Steven" userId="e3433073-2af1-460b-9c62-72f930bd3b13" providerId="ADAL" clId="{9710F609-1601-604C-A6B5-86FBBAEBEB84}" dt="2020-06-15T15:29:27.993" v="1514" actId="26606"/>
          <ac:spMkLst>
            <pc:docMk/>
            <pc:sldMk cId="2368739901" sldId="283"/>
            <ac:spMk id="75" creationId="{C20267F5-D4E6-477A-A590-81F2ABD1B862}"/>
          </ac:spMkLst>
        </pc:spChg>
        <pc:spChg chg="add del">
          <ac:chgData name="LaBounty-McNair, Steven" userId="e3433073-2af1-460b-9c62-72f930bd3b13" providerId="ADAL" clId="{9710F609-1601-604C-A6B5-86FBBAEBEB84}" dt="2020-06-15T15:29:27.993" v="1514" actId="26606"/>
          <ac:spMkLst>
            <pc:docMk/>
            <pc:sldMk cId="2368739901" sldId="283"/>
            <ac:spMk id="76" creationId="{F6E384F5-137A-40B1-97F0-694CC6ECD59C}"/>
          </ac:spMkLst>
        </pc:spChg>
        <pc:spChg chg="add del">
          <ac:chgData name="LaBounty-McNair, Steven" userId="e3433073-2af1-460b-9c62-72f930bd3b13" providerId="ADAL" clId="{9710F609-1601-604C-A6B5-86FBBAEBEB84}" dt="2020-06-15T15:29:27.993" v="1514" actId="26606"/>
          <ac:spMkLst>
            <pc:docMk/>
            <pc:sldMk cId="2368739901" sldId="283"/>
            <ac:spMk id="77" creationId="{9DBC4630-03DA-474F-BBCB-BA3AE6B317A4}"/>
          </ac:spMkLst>
        </pc:spChg>
        <pc:spChg chg="add del">
          <ac:chgData name="LaBounty-McNair, Steven" userId="e3433073-2af1-460b-9c62-72f930bd3b13" providerId="ADAL" clId="{9710F609-1601-604C-A6B5-86FBBAEBEB84}" dt="2020-06-15T15:29:27.993" v="1514" actId="26606"/>
          <ac:spMkLst>
            <pc:docMk/>
            <pc:sldMk cId="2368739901" sldId="283"/>
            <ac:spMk id="78" creationId="{DB6FE6A8-3E05-4C40-9190-B19BFD524416}"/>
          </ac:spMkLst>
        </pc:spChg>
        <pc:spChg chg="add del">
          <ac:chgData name="LaBounty-McNair, Steven" userId="e3433073-2af1-460b-9c62-72f930bd3b13" providerId="ADAL" clId="{9710F609-1601-604C-A6B5-86FBBAEBEB84}" dt="2020-06-15T15:29:27.993" v="1514" actId="26606"/>
          <ac:spMkLst>
            <pc:docMk/>
            <pc:sldMk cId="2368739901" sldId="283"/>
            <ac:spMk id="79" creationId="{38315451-BA4E-4F56-BA8A-9CCCA5A0DC22}"/>
          </ac:spMkLst>
        </pc:spChg>
        <pc:spChg chg="add del">
          <ac:chgData name="LaBounty-McNair, Steven" userId="e3433073-2af1-460b-9c62-72f930bd3b13" providerId="ADAL" clId="{9710F609-1601-604C-A6B5-86FBBAEBEB84}" dt="2020-06-15T15:29:27.993" v="1514" actId="26606"/>
          <ac:spMkLst>
            <pc:docMk/>
            <pc:sldMk cId="2368739901" sldId="283"/>
            <ac:spMk id="80" creationId="{5665E03E-3504-4366-BFC7-0CDEDC637069}"/>
          </ac:spMkLst>
        </pc:spChg>
        <pc:spChg chg="add del">
          <ac:chgData name="LaBounty-McNair, Steven" userId="e3433073-2af1-460b-9c62-72f930bd3b13" providerId="ADAL" clId="{9710F609-1601-604C-A6B5-86FBBAEBEB84}" dt="2020-06-15T15:29:27.993" v="1514" actId="26606"/>
          <ac:spMkLst>
            <pc:docMk/>
            <pc:sldMk cId="2368739901" sldId="283"/>
            <ac:spMk id="81" creationId="{78418A25-6EAC-4140-BFE6-284E1925B5EE}"/>
          </ac:spMkLst>
        </pc:spChg>
        <pc:spChg chg="add del">
          <ac:chgData name="LaBounty-McNair, Steven" userId="e3433073-2af1-460b-9c62-72f930bd3b13" providerId="ADAL" clId="{9710F609-1601-604C-A6B5-86FBBAEBEB84}" dt="2020-06-15T15:29:27.993" v="1514" actId="26606"/>
          <ac:spMkLst>
            <pc:docMk/>
            <pc:sldMk cId="2368739901" sldId="283"/>
            <ac:spMk id="82" creationId="{A9A95DA0-8F7C-4AB7-B890-22075705D2D3}"/>
          </ac:spMkLst>
        </pc:spChg>
        <pc:spChg chg="add del">
          <ac:chgData name="LaBounty-McNair, Steven" userId="e3433073-2af1-460b-9c62-72f930bd3b13" providerId="ADAL" clId="{9710F609-1601-604C-A6B5-86FBBAEBEB84}" dt="2020-06-15T15:29:27.993" v="1514" actId="26606"/>
          <ac:spMkLst>
            <pc:docMk/>
            <pc:sldMk cId="2368739901" sldId="283"/>
            <ac:spMk id="83" creationId="{6B9D64DB-4D5C-4A91-B45F-F301E3174F9F}"/>
          </ac:spMkLst>
        </pc:spChg>
        <pc:spChg chg="add del">
          <ac:chgData name="LaBounty-McNair, Steven" userId="e3433073-2af1-460b-9c62-72f930bd3b13" providerId="ADAL" clId="{9710F609-1601-604C-A6B5-86FBBAEBEB84}" dt="2020-06-15T15:29:27.993" v="1514" actId="26606"/>
          <ac:spMkLst>
            <pc:docMk/>
            <pc:sldMk cId="2368739901" sldId="283"/>
            <ac:spMk id="84" creationId="{E2193FF3-0731-4CB1-A0ED-1F3321A42090}"/>
          </ac:spMkLst>
        </pc:spChg>
        <pc:spChg chg="add del">
          <ac:chgData name="LaBounty-McNair, Steven" userId="e3433073-2af1-460b-9c62-72f930bd3b13" providerId="ADAL" clId="{9710F609-1601-604C-A6B5-86FBBAEBEB84}" dt="2020-06-15T15:29:27.993" v="1514" actId="26606"/>
          <ac:spMkLst>
            <pc:docMk/>
            <pc:sldMk cId="2368739901" sldId="283"/>
            <ac:spMk id="85" creationId="{CB14CE1B-4BC5-4EF2-BE3D-05E4F580B3DB}"/>
          </ac:spMkLst>
        </pc:spChg>
        <pc:spChg chg="add del">
          <ac:chgData name="LaBounty-McNair, Steven" userId="e3433073-2af1-460b-9c62-72f930bd3b13" providerId="ADAL" clId="{9710F609-1601-604C-A6B5-86FBBAEBEB84}" dt="2020-06-15T15:29:27.993" v="1514" actId="26606"/>
          <ac:spMkLst>
            <pc:docMk/>
            <pc:sldMk cId="2368739901" sldId="283"/>
            <ac:spMk id="86" creationId="{A1CCC4E2-0E38-41AA-A1C5-DBB03438714F}"/>
          </ac:spMkLst>
        </pc:spChg>
        <pc:spChg chg="add">
          <ac:chgData name="LaBounty-McNair, Steven" userId="e3433073-2af1-460b-9c62-72f930bd3b13" providerId="ADAL" clId="{9710F609-1601-604C-A6B5-86FBBAEBEB84}" dt="2020-06-15T15:29:27.993" v="1514" actId="26606"/>
          <ac:spMkLst>
            <pc:docMk/>
            <pc:sldMk cId="2368739901" sldId="283"/>
            <ac:spMk id="91" creationId="{2A8AA5BC-4F7A-4226-8F99-6D824B226A97}"/>
          </ac:spMkLst>
        </pc:spChg>
        <pc:spChg chg="add">
          <ac:chgData name="LaBounty-McNair, Steven" userId="e3433073-2af1-460b-9c62-72f930bd3b13" providerId="ADAL" clId="{9710F609-1601-604C-A6B5-86FBBAEBEB84}" dt="2020-06-15T15:29:27.993" v="1514" actId="26606"/>
          <ac:spMkLst>
            <pc:docMk/>
            <pc:sldMk cId="2368739901" sldId="283"/>
            <ac:spMk id="93" creationId="{3E5445C6-DD42-4979-86FF-03730E8C6DB0}"/>
          </ac:spMkLst>
        </pc:spChg>
        <pc:picChg chg="del mod ord">
          <ac:chgData name="LaBounty-McNair, Steven" userId="e3433073-2af1-460b-9c62-72f930bd3b13" providerId="ADAL" clId="{9710F609-1601-604C-A6B5-86FBBAEBEB84}" dt="2020-06-15T15:29:21.554" v="1510" actId="478"/>
          <ac:picMkLst>
            <pc:docMk/>
            <pc:sldMk cId="2368739901" sldId="283"/>
            <ac:picMk id="7" creationId="{8F2C393F-3107-9448-B72E-BE4A92E67163}"/>
          </ac:picMkLst>
        </pc:picChg>
        <pc:picChg chg="del mod">
          <ac:chgData name="LaBounty-McNair, Steven" userId="e3433073-2af1-460b-9c62-72f930bd3b13" providerId="ADAL" clId="{9710F609-1601-604C-A6B5-86FBBAEBEB84}" dt="2020-06-15T15:29:23.171" v="1513" actId="478"/>
          <ac:picMkLst>
            <pc:docMk/>
            <pc:sldMk cId="2368739901" sldId="283"/>
            <ac:picMk id="9" creationId="{FDF9A576-2839-6449-89C4-4D766AE8378C}"/>
          </ac:picMkLst>
        </pc:picChg>
        <pc:picChg chg="del mod ord">
          <ac:chgData name="LaBounty-McNair, Steven" userId="e3433073-2af1-460b-9c62-72f930bd3b13" providerId="ADAL" clId="{9710F609-1601-604C-A6B5-86FBBAEBEB84}" dt="2020-06-15T15:29:22.048" v="1511" actId="478"/>
          <ac:picMkLst>
            <pc:docMk/>
            <pc:sldMk cId="2368739901" sldId="283"/>
            <ac:picMk id="11" creationId="{1B1869C9-42AE-9649-A75A-1BFE13667430}"/>
          </ac:picMkLst>
        </pc:picChg>
        <pc:picChg chg="del mod ord">
          <ac:chgData name="LaBounty-McNair, Steven" userId="e3433073-2af1-460b-9c62-72f930bd3b13" providerId="ADAL" clId="{9710F609-1601-604C-A6B5-86FBBAEBEB84}" dt="2020-06-15T15:29:19.488" v="1508" actId="478"/>
          <ac:picMkLst>
            <pc:docMk/>
            <pc:sldMk cId="2368739901" sldId="283"/>
            <ac:picMk id="13" creationId="{709412F8-8C38-0C45-BFB7-86E6E0D1DA57}"/>
          </ac:picMkLst>
        </pc:picChg>
        <pc:picChg chg="del mod ord">
          <ac:chgData name="LaBounty-McNair, Steven" userId="e3433073-2af1-460b-9c62-72f930bd3b13" providerId="ADAL" clId="{9710F609-1601-604C-A6B5-86FBBAEBEB84}" dt="2020-06-15T15:29:20.581" v="1509" actId="478"/>
          <ac:picMkLst>
            <pc:docMk/>
            <pc:sldMk cId="2368739901" sldId="283"/>
            <ac:picMk id="15" creationId="{29F95EEB-15BC-BA4F-9F07-2E2FFF86EC10}"/>
          </ac:picMkLst>
        </pc:picChg>
        <pc:picChg chg="del mod ord">
          <ac:chgData name="LaBounty-McNair, Steven" userId="e3433073-2af1-460b-9c62-72f930bd3b13" providerId="ADAL" clId="{9710F609-1601-604C-A6B5-86FBBAEBEB84}" dt="2020-06-15T15:29:22.723" v="1512" actId="478"/>
          <ac:picMkLst>
            <pc:docMk/>
            <pc:sldMk cId="2368739901" sldId="283"/>
            <ac:picMk id="17" creationId="{286787E3-1B66-DE44-848F-E68D95D21814}"/>
          </ac:picMkLst>
        </pc:picChg>
        <pc:cxnChg chg="add del">
          <ac:chgData name="LaBounty-McNair, Steven" userId="e3433073-2af1-460b-9c62-72f930bd3b13" providerId="ADAL" clId="{9710F609-1601-604C-A6B5-86FBBAEBEB84}" dt="2020-06-15T15:28:38.759" v="1504" actId="26606"/>
          <ac:cxnSpMkLst>
            <pc:docMk/>
            <pc:sldMk cId="2368739901" sldId="283"/>
            <ac:cxnSpMk id="24" creationId="{982DC870-E8E5-4050-B10C-CC24FC67E50A}"/>
          </ac:cxnSpMkLst>
        </pc:cxnChg>
        <pc:cxnChg chg="add del">
          <ac:chgData name="LaBounty-McNair, Steven" userId="e3433073-2af1-460b-9c62-72f930bd3b13" providerId="ADAL" clId="{9710F609-1601-604C-A6B5-86FBBAEBEB84}" dt="2020-06-15T15:28:38.759" v="1504" actId="26606"/>
          <ac:cxnSpMkLst>
            <pc:docMk/>
            <pc:sldMk cId="2368739901" sldId="283"/>
            <ac:cxnSpMk id="26" creationId="{FF76A74F-C283-4DED-BD4D-086753B7CB00}"/>
          </ac:cxnSpMkLst>
        </pc:cxnChg>
        <pc:cxnChg chg="add del">
          <ac:chgData name="LaBounty-McNair, Steven" userId="e3433073-2af1-460b-9c62-72f930bd3b13" providerId="ADAL" clId="{9710F609-1601-604C-A6B5-86FBBAEBEB84}" dt="2020-06-15T15:28:38.759" v="1504" actId="26606"/>
          <ac:cxnSpMkLst>
            <pc:docMk/>
            <pc:sldMk cId="2368739901" sldId="283"/>
            <ac:cxnSpMk id="28" creationId="{3B2791FB-B2F7-4BBE-B8D8-74C37FF9E85C}"/>
          </ac:cxnSpMkLst>
        </pc:cxnChg>
        <pc:cxnChg chg="add del">
          <ac:chgData name="LaBounty-McNair, Steven" userId="e3433073-2af1-460b-9c62-72f930bd3b13" providerId="ADAL" clId="{9710F609-1601-604C-A6B5-86FBBAEBEB84}" dt="2020-06-15T15:28:38.759" v="1504" actId="26606"/>
          <ac:cxnSpMkLst>
            <pc:docMk/>
            <pc:sldMk cId="2368739901" sldId="283"/>
            <ac:cxnSpMk id="30" creationId="{9891B5DE-6811-4844-BB18-472A3F360EE5}"/>
          </ac:cxnSpMkLst>
        </pc:cxnChg>
        <pc:cxnChg chg="add del">
          <ac:chgData name="LaBounty-McNair, Steven" userId="e3433073-2af1-460b-9c62-72f930bd3b13" providerId="ADAL" clId="{9710F609-1601-604C-A6B5-86FBBAEBEB84}" dt="2020-06-15T15:28:38.759" v="1504" actId="26606"/>
          <ac:cxnSpMkLst>
            <pc:docMk/>
            <pc:sldMk cId="2368739901" sldId="283"/>
            <ac:cxnSpMk id="32" creationId="{77A9CA3A-7216-41E0-B3CD-058077FD396D}"/>
          </ac:cxnSpMkLst>
        </pc:cxnChg>
        <pc:cxnChg chg="add">
          <ac:chgData name="LaBounty-McNair, Steven" userId="e3433073-2af1-460b-9c62-72f930bd3b13" providerId="ADAL" clId="{9710F609-1601-604C-A6B5-86FBBAEBEB84}" dt="2020-06-15T15:29:27.993" v="1514" actId="26606"/>
          <ac:cxnSpMkLst>
            <pc:docMk/>
            <pc:sldMk cId="2368739901" sldId="283"/>
            <ac:cxnSpMk id="95" creationId="{45000665-DFC7-417E-8FD7-516A0F15C975}"/>
          </ac:cxnSpMkLst>
        </pc:cxnChg>
      </pc:sldChg>
      <pc:sldChg chg="modSp">
        <pc:chgData name="LaBounty-McNair, Steven" userId="e3433073-2af1-460b-9c62-72f930bd3b13" providerId="ADAL" clId="{9710F609-1601-604C-A6B5-86FBBAEBEB84}" dt="2020-06-15T13:01:47.510" v="859" actId="1076"/>
        <pc:sldMkLst>
          <pc:docMk/>
          <pc:sldMk cId="593061786" sldId="285"/>
        </pc:sldMkLst>
        <pc:spChg chg="mod">
          <ac:chgData name="LaBounty-McNair, Steven" userId="e3433073-2af1-460b-9c62-72f930bd3b13" providerId="ADAL" clId="{9710F609-1601-604C-A6B5-86FBBAEBEB84}" dt="2020-06-15T13:01:40.859" v="857" actId="20577"/>
          <ac:spMkLst>
            <pc:docMk/>
            <pc:sldMk cId="593061786" sldId="285"/>
            <ac:spMk id="2" creationId="{00000000-0000-0000-0000-000000000000}"/>
          </ac:spMkLst>
        </pc:spChg>
        <pc:picChg chg="mod">
          <ac:chgData name="LaBounty-McNair, Steven" userId="e3433073-2af1-460b-9c62-72f930bd3b13" providerId="ADAL" clId="{9710F609-1601-604C-A6B5-86FBBAEBEB84}" dt="2020-06-15T13:01:47.510" v="859" actId="1076"/>
          <ac:picMkLst>
            <pc:docMk/>
            <pc:sldMk cId="593061786" sldId="285"/>
            <ac:picMk id="71" creationId="{EA1D6139-E910-4633-9577-A9A97EF92B2E}"/>
          </ac:picMkLst>
        </pc:picChg>
      </pc:sldChg>
      <pc:sldChg chg="addSp modSp">
        <pc:chgData name="LaBounty-McNair, Steven" userId="e3433073-2af1-460b-9c62-72f930bd3b13" providerId="ADAL" clId="{9710F609-1601-604C-A6B5-86FBBAEBEB84}" dt="2020-06-15T15:26:41.282" v="1479" actId="171"/>
        <pc:sldMkLst>
          <pc:docMk/>
          <pc:sldMk cId="1436673833" sldId="286"/>
        </pc:sldMkLst>
        <pc:spChg chg="add mod">
          <ac:chgData name="LaBounty-McNair, Steven" userId="e3433073-2af1-460b-9c62-72f930bd3b13" providerId="ADAL" clId="{9710F609-1601-604C-A6B5-86FBBAEBEB84}" dt="2020-06-15T15:26:41.282" v="1479" actId="171"/>
          <ac:spMkLst>
            <pc:docMk/>
            <pc:sldMk cId="1436673833" sldId="286"/>
            <ac:spMk id="5" creationId="{6DA1CCFD-9514-F846-AA1E-13962DCC5CB7}"/>
          </ac:spMkLst>
        </pc:spChg>
        <pc:graphicFrameChg chg="mod">
          <ac:chgData name="LaBounty-McNair, Steven" userId="e3433073-2af1-460b-9c62-72f930bd3b13" providerId="ADAL" clId="{9710F609-1601-604C-A6B5-86FBBAEBEB84}" dt="2020-06-15T15:26:14.645" v="1476" actId="20577"/>
          <ac:graphicFrameMkLst>
            <pc:docMk/>
            <pc:sldMk cId="1436673833" sldId="286"/>
            <ac:graphicFrameMk id="4" creationId="{47E32067-37A9-A742-B87E-987CF733C66B}"/>
          </ac:graphicFrameMkLst>
        </pc:graphicFrameChg>
      </pc:sldChg>
      <pc:sldChg chg="addSp delSp modSp">
        <pc:chgData name="LaBounty-McNair, Steven" userId="e3433073-2af1-460b-9c62-72f930bd3b13" providerId="ADAL" clId="{9710F609-1601-604C-A6B5-86FBBAEBEB84}" dt="2020-06-15T15:16:43.148" v="935" actId="20577"/>
        <pc:sldMkLst>
          <pc:docMk/>
          <pc:sldMk cId="2751714232" sldId="293"/>
        </pc:sldMkLst>
        <pc:spChg chg="mod">
          <ac:chgData name="LaBounty-McNair, Steven" userId="e3433073-2af1-460b-9c62-72f930bd3b13" providerId="ADAL" clId="{9710F609-1601-604C-A6B5-86FBBAEBEB84}" dt="2020-06-15T12:44:24.490" v="568" actId="1076"/>
          <ac:spMkLst>
            <pc:docMk/>
            <pc:sldMk cId="2751714232" sldId="293"/>
            <ac:spMk id="7" creationId="{37F06076-D3C8-4BE3-BF68-F3F7E4B043DB}"/>
          </ac:spMkLst>
        </pc:spChg>
        <pc:spChg chg="mod">
          <ac:chgData name="LaBounty-McNair, Steven" userId="e3433073-2af1-460b-9c62-72f930bd3b13" providerId="ADAL" clId="{9710F609-1601-604C-A6B5-86FBBAEBEB84}" dt="2020-06-15T12:42:41.665" v="495" actId="14100"/>
          <ac:spMkLst>
            <pc:docMk/>
            <pc:sldMk cId="2751714232" sldId="293"/>
            <ac:spMk id="8" creationId="{DFF70CF9-EB8F-4A36-A263-C3B87E7B3EFA}"/>
          </ac:spMkLst>
        </pc:spChg>
        <pc:spChg chg="mod">
          <ac:chgData name="LaBounty-McNair, Steven" userId="e3433073-2af1-460b-9c62-72f930bd3b13" providerId="ADAL" clId="{9710F609-1601-604C-A6B5-86FBBAEBEB84}" dt="2020-06-15T15:16:43.148" v="935" actId="20577"/>
          <ac:spMkLst>
            <pc:docMk/>
            <pc:sldMk cId="2751714232" sldId="293"/>
            <ac:spMk id="18" creationId="{4006EC43-B3E6-B843-A434-138614E27832}"/>
          </ac:spMkLst>
        </pc:spChg>
        <pc:spChg chg="mod">
          <ac:chgData name="LaBounty-McNair, Steven" userId="e3433073-2af1-460b-9c62-72f930bd3b13" providerId="ADAL" clId="{9710F609-1601-604C-A6B5-86FBBAEBEB84}" dt="2020-06-15T12:43:08.641" v="503" actId="1076"/>
          <ac:spMkLst>
            <pc:docMk/>
            <pc:sldMk cId="2751714232" sldId="293"/>
            <ac:spMk id="22" creationId="{DBB847CF-967D-4C5F-84DB-2776160918DC}"/>
          </ac:spMkLst>
        </pc:spChg>
        <pc:spChg chg="mod">
          <ac:chgData name="LaBounty-McNair, Steven" userId="e3433073-2af1-460b-9c62-72f930bd3b13" providerId="ADAL" clId="{9710F609-1601-604C-A6B5-86FBBAEBEB84}" dt="2020-06-15T12:42:26.149" v="459" actId="1076"/>
          <ac:spMkLst>
            <pc:docMk/>
            <pc:sldMk cId="2751714232" sldId="293"/>
            <ac:spMk id="24" creationId="{67608D89-C294-4E50-8F0F-407855E6710C}"/>
          </ac:spMkLst>
        </pc:spChg>
        <pc:spChg chg="mod">
          <ac:chgData name="LaBounty-McNair, Steven" userId="e3433073-2af1-460b-9c62-72f930bd3b13" providerId="ADAL" clId="{9710F609-1601-604C-A6B5-86FBBAEBEB84}" dt="2020-06-15T12:42:28.158" v="461" actId="313"/>
          <ac:spMkLst>
            <pc:docMk/>
            <pc:sldMk cId="2751714232" sldId="293"/>
            <ac:spMk id="26" creationId="{8E6BD9B2-B6DA-4E43-8E45-E9513170195D}"/>
          </ac:spMkLst>
        </pc:spChg>
        <pc:picChg chg="mod">
          <ac:chgData name="LaBounty-McNair, Steven" userId="e3433073-2af1-460b-9c62-72f930bd3b13" providerId="ADAL" clId="{9710F609-1601-604C-A6B5-86FBBAEBEB84}" dt="2020-06-15T12:41:51.648" v="450" actId="1076"/>
          <ac:picMkLst>
            <pc:docMk/>
            <pc:sldMk cId="2751714232" sldId="293"/>
            <ac:picMk id="2" creationId="{C489DB32-798F-4647-8830-8C42CED52629}"/>
          </ac:picMkLst>
        </pc:picChg>
        <pc:cxnChg chg="mod">
          <ac:chgData name="LaBounty-McNair, Steven" userId="e3433073-2af1-460b-9c62-72f930bd3b13" providerId="ADAL" clId="{9710F609-1601-604C-A6B5-86FBBAEBEB84}" dt="2020-06-15T12:42:49.760" v="496" actId="1076"/>
          <ac:cxnSpMkLst>
            <pc:docMk/>
            <pc:sldMk cId="2751714232" sldId="293"/>
            <ac:cxnSpMk id="3" creationId="{B5B05767-78F7-4A25-8EFB-B389DD87F757}"/>
          </ac:cxnSpMkLst>
        </pc:cxnChg>
        <pc:cxnChg chg="mod">
          <ac:chgData name="LaBounty-McNair, Steven" userId="e3433073-2af1-460b-9c62-72f930bd3b13" providerId="ADAL" clId="{9710F609-1601-604C-A6B5-86FBBAEBEB84}" dt="2020-06-15T12:41:50.340" v="449" actId="1076"/>
          <ac:cxnSpMkLst>
            <pc:docMk/>
            <pc:sldMk cId="2751714232" sldId="293"/>
            <ac:cxnSpMk id="5" creationId="{702400FD-6969-4259-A473-66DCD2AF394E}"/>
          </ac:cxnSpMkLst>
        </pc:cxnChg>
        <pc:cxnChg chg="del mod">
          <ac:chgData name="LaBounty-McNair, Steven" userId="e3433073-2af1-460b-9c62-72f930bd3b13" providerId="ADAL" clId="{9710F609-1601-604C-A6B5-86FBBAEBEB84}" dt="2020-06-15T12:42:55.106" v="498" actId="478"/>
          <ac:cxnSpMkLst>
            <pc:docMk/>
            <pc:sldMk cId="2751714232" sldId="293"/>
            <ac:cxnSpMk id="19" creationId="{974EE002-1936-4520-B556-CA8E5DC2B19D}"/>
          </ac:cxnSpMkLst>
        </pc:cxnChg>
        <pc:cxnChg chg="del mod">
          <ac:chgData name="LaBounty-McNair, Steven" userId="e3433073-2af1-460b-9c62-72f930bd3b13" providerId="ADAL" clId="{9710F609-1601-604C-A6B5-86FBBAEBEB84}" dt="2020-06-15T12:42:52.790" v="497" actId="478"/>
          <ac:cxnSpMkLst>
            <pc:docMk/>
            <pc:sldMk cId="2751714232" sldId="293"/>
            <ac:cxnSpMk id="20" creationId="{92ACFE71-E564-4733-8DF1-A226C9E8975D}"/>
          </ac:cxnSpMkLst>
        </pc:cxnChg>
        <pc:cxnChg chg="mod">
          <ac:chgData name="LaBounty-McNair, Steven" userId="e3433073-2af1-460b-9c62-72f930bd3b13" providerId="ADAL" clId="{9710F609-1601-604C-A6B5-86FBBAEBEB84}" dt="2020-06-15T12:42:16.473" v="456" actId="14100"/>
          <ac:cxnSpMkLst>
            <pc:docMk/>
            <pc:sldMk cId="2751714232" sldId="293"/>
            <ac:cxnSpMk id="23" creationId="{0C77182E-312C-4BBA-B0E6-07A8E78C0717}"/>
          </ac:cxnSpMkLst>
        </pc:cxnChg>
        <pc:cxnChg chg="add mod">
          <ac:chgData name="LaBounty-McNair, Steven" userId="e3433073-2af1-460b-9c62-72f930bd3b13" providerId="ADAL" clId="{9710F609-1601-604C-A6B5-86FBBAEBEB84}" dt="2020-06-15T12:44:14.059" v="565" actId="14100"/>
          <ac:cxnSpMkLst>
            <pc:docMk/>
            <pc:sldMk cId="2751714232" sldId="293"/>
            <ac:cxnSpMk id="25" creationId="{8E3458C2-83A4-924D-88F4-73B8BFB651F8}"/>
          </ac:cxnSpMkLst>
        </pc:cxnChg>
        <pc:cxnChg chg="add mod">
          <ac:chgData name="LaBounty-McNair, Steven" userId="e3433073-2af1-460b-9c62-72f930bd3b13" providerId="ADAL" clId="{9710F609-1601-604C-A6B5-86FBBAEBEB84}" dt="2020-06-15T12:44:22.115" v="567" actId="1076"/>
          <ac:cxnSpMkLst>
            <pc:docMk/>
            <pc:sldMk cId="2751714232" sldId="293"/>
            <ac:cxnSpMk id="28" creationId="{EC727F26-1847-6745-B2E0-CCFD47D8463D}"/>
          </ac:cxnSpMkLst>
        </pc:cxnChg>
      </pc:sldChg>
      <pc:sldChg chg="addSp delSp modSp">
        <pc:chgData name="LaBounty-McNair, Steven" userId="e3433073-2af1-460b-9c62-72f930bd3b13" providerId="ADAL" clId="{9710F609-1601-604C-A6B5-86FBBAEBEB84}" dt="2020-06-15T13:02:35.511" v="914" actId="20577"/>
        <pc:sldMkLst>
          <pc:docMk/>
          <pc:sldMk cId="2845780715" sldId="294"/>
        </pc:sldMkLst>
        <pc:spChg chg="mod">
          <ac:chgData name="LaBounty-McNair, Steven" userId="e3433073-2af1-460b-9c62-72f930bd3b13" providerId="ADAL" clId="{9710F609-1601-604C-A6B5-86FBBAEBEB84}" dt="2020-06-15T13:02:10.118" v="860" actId="26606"/>
          <ac:spMkLst>
            <pc:docMk/>
            <pc:sldMk cId="2845780715" sldId="294"/>
            <ac:spMk id="2" creationId="{00000000-0000-0000-0000-000000000000}"/>
          </ac:spMkLst>
        </pc:spChg>
        <pc:spChg chg="del">
          <ac:chgData name="LaBounty-McNair, Steven" userId="e3433073-2af1-460b-9c62-72f930bd3b13" providerId="ADAL" clId="{9710F609-1601-604C-A6B5-86FBBAEBEB84}" dt="2020-06-15T13:02:10.118" v="860" actId="26606"/>
          <ac:spMkLst>
            <pc:docMk/>
            <pc:sldMk cId="2845780715" sldId="294"/>
            <ac:spMk id="24" creationId="{AE5A632B-B15A-489E-8337-BC0F40DBC21F}"/>
          </ac:spMkLst>
        </pc:spChg>
        <pc:spChg chg="del">
          <ac:chgData name="LaBounty-McNair, Steven" userId="e3433073-2af1-460b-9c62-72f930bd3b13" providerId="ADAL" clId="{9710F609-1601-604C-A6B5-86FBBAEBEB84}" dt="2020-06-15T13:02:10.118" v="860" actId="26606"/>
          <ac:spMkLst>
            <pc:docMk/>
            <pc:sldMk cId="2845780715" sldId="294"/>
            <ac:spMk id="26" creationId="{6E895C8D-1379-40B8-8B1B-B6F5AEAF0A6C}"/>
          </ac:spMkLst>
        </pc:spChg>
        <pc:spChg chg="add">
          <ac:chgData name="LaBounty-McNair, Steven" userId="e3433073-2af1-460b-9c62-72f930bd3b13" providerId="ADAL" clId="{9710F609-1601-604C-A6B5-86FBBAEBEB84}" dt="2020-06-15T13:02:10.118" v="860" actId="26606"/>
          <ac:spMkLst>
            <pc:docMk/>
            <pc:sldMk cId="2845780715" sldId="294"/>
            <ac:spMk id="31" creationId="{46C2E80F-49A6-4372-B103-219D417A55ED}"/>
          </ac:spMkLst>
        </pc:spChg>
        <pc:graphicFrameChg chg="mod modGraphic">
          <ac:chgData name="LaBounty-McNair, Steven" userId="e3433073-2af1-460b-9c62-72f930bd3b13" providerId="ADAL" clId="{9710F609-1601-604C-A6B5-86FBBAEBEB84}" dt="2020-06-15T13:02:35.511" v="914" actId="20577"/>
          <ac:graphicFrameMkLst>
            <pc:docMk/>
            <pc:sldMk cId="2845780715" sldId="294"/>
            <ac:graphicFrameMk id="18" creationId="{DA643F4A-F76A-4453-A126-890C2FF87A40}"/>
          </ac:graphicFrameMkLst>
        </pc:graphicFrameChg>
      </pc:sldChg>
      <pc:sldChg chg="modSp add del">
        <pc:chgData name="LaBounty-McNair, Steven" userId="e3433073-2af1-460b-9c62-72f930bd3b13" providerId="ADAL" clId="{9710F609-1601-604C-A6B5-86FBBAEBEB84}" dt="2020-06-15T15:29:14.626" v="1507" actId="2696"/>
        <pc:sldMkLst>
          <pc:docMk/>
          <pc:sldMk cId="2437408208" sldId="296"/>
        </pc:sldMkLst>
        <pc:spChg chg="mod">
          <ac:chgData name="LaBounty-McNair, Steven" userId="e3433073-2af1-460b-9c62-72f930bd3b13" providerId="ADAL" clId="{9710F609-1601-604C-A6B5-86FBBAEBEB84}" dt="2020-06-15T15:29:11.011" v="1506" actId="20577"/>
          <ac:spMkLst>
            <pc:docMk/>
            <pc:sldMk cId="2437408208" sldId="296"/>
            <ac:spMk id="2" creationId="{00000000-0000-0000-0000-000000000000}"/>
          </ac:spMkLst>
        </pc:spChg>
      </pc:sldChg>
    </pc:docChg>
  </pc:docChgLst>
  <pc:docChgLst>
    <pc:chgData name="LaBounty-McNair, Steven" userId="S::steven.labounty-mcnair@ride.ri.gov::e3433073-2af1-460b-9c62-72f930bd3b13" providerId="AD" clId="Web-{026111E1-FAC9-42CB-BA5E-EF61F0C09BA1}"/>
    <pc:docChg chg="modSld">
      <pc:chgData name="LaBounty-McNair, Steven" userId="S::steven.labounty-mcnair@ride.ri.gov::e3433073-2af1-460b-9c62-72f930bd3b13" providerId="AD" clId="Web-{026111E1-FAC9-42CB-BA5E-EF61F0C09BA1}" dt="2020-07-13T15:45:36.743" v="29" actId="20577"/>
      <pc:docMkLst>
        <pc:docMk/>
      </pc:docMkLst>
      <pc:sldChg chg="modSp">
        <pc:chgData name="LaBounty-McNair, Steven" userId="S::steven.labounty-mcnair@ride.ri.gov::e3433073-2af1-460b-9c62-72f930bd3b13" providerId="AD" clId="Web-{026111E1-FAC9-42CB-BA5E-EF61F0C09BA1}" dt="2020-07-13T15:45:36.743" v="28" actId="20577"/>
        <pc:sldMkLst>
          <pc:docMk/>
          <pc:sldMk cId="1424925560" sldId="256"/>
        </pc:sldMkLst>
        <pc:spChg chg="mod">
          <ac:chgData name="LaBounty-McNair, Steven" userId="S::steven.labounty-mcnair@ride.ri.gov::e3433073-2af1-460b-9c62-72f930bd3b13" providerId="AD" clId="Web-{026111E1-FAC9-42CB-BA5E-EF61F0C09BA1}" dt="2020-07-13T15:45:36.743" v="28" actId="20577"/>
          <ac:spMkLst>
            <pc:docMk/>
            <pc:sldMk cId="1424925560" sldId="256"/>
            <ac:spMk id="3" creationId="{00000000-0000-0000-0000-000000000000}"/>
          </ac:spMkLst>
        </pc:spChg>
      </pc:sldChg>
    </pc:docChg>
  </pc:docChgLst>
  <pc:docChgLst>
    <pc:chgData name="LaBounty-McNair, Steven" userId="S::steven.labounty-mcnair@ride.ri.gov::e3433073-2af1-460b-9c62-72f930bd3b13" providerId="AD" clId="Web-{F796F4CE-8D4D-4E46-89D2-03CACBBC3388}"/>
    <pc:docChg chg="modSld">
      <pc:chgData name="LaBounty-McNair, Steven" userId="S::steven.labounty-mcnair@ride.ri.gov::e3433073-2af1-460b-9c62-72f930bd3b13" providerId="AD" clId="Web-{F796F4CE-8D4D-4E46-89D2-03CACBBC3388}" dt="2020-07-13T15:46:46.177" v="12" actId="20577"/>
      <pc:docMkLst>
        <pc:docMk/>
      </pc:docMkLst>
      <pc:sldChg chg="modSp">
        <pc:chgData name="LaBounty-McNair, Steven" userId="S::steven.labounty-mcnair@ride.ri.gov::e3433073-2af1-460b-9c62-72f930bd3b13" providerId="AD" clId="Web-{F796F4CE-8D4D-4E46-89D2-03CACBBC3388}" dt="2020-07-13T15:46:46.021" v="10" actId="20577"/>
        <pc:sldMkLst>
          <pc:docMk/>
          <pc:sldMk cId="1424925560" sldId="256"/>
        </pc:sldMkLst>
        <pc:spChg chg="mod">
          <ac:chgData name="LaBounty-McNair, Steven" userId="S::steven.labounty-mcnair@ride.ri.gov::e3433073-2af1-460b-9c62-72f930bd3b13" providerId="AD" clId="Web-{F796F4CE-8D4D-4E46-89D2-03CACBBC3388}" dt="2020-07-13T15:46:46.021" v="10" actId="20577"/>
          <ac:spMkLst>
            <pc:docMk/>
            <pc:sldMk cId="1424925560" sldId="256"/>
            <ac:spMk id="3" creationId="{00000000-0000-0000-0000-000000000000}"/>
          </ac:spMkLst>
        </pc:spChg>
      </pc:sldChg>
    </pc:docChg>
  </pc:docChgLst>
  <pc:docChgLst>
    <pc:chgData name="LaBounty-McNair, Steven" userId="S::steven.labounty-mcnair@ride.ri.gov::e3433073-2af1-460b-9c62-72f930bd3b13" providerId="AD" clId="Web-{4E535420-56AC-4E8B-9550-518A182EC25B}"/>
    <pc:docChg chg="modSld">
      <pc:chgData name="LaBounty-McNair, Steven" userId="S::steven.labounty-mcnair@ride.ri.gov::e3433073-2af1-460b-9c62-72f930bd3b13" providerId="AD" clId="Web-{4E535420-56AC-4E8B-9550-518A182EC25B}" dt="2020-07-13T15:49:55.499" v="3" actId="20577"/>
      <pc:docMkLst>
        <pc:docMk/>
      </pc:docMkLst>
      <pc:sldChg chg="modSp">
        <pc:chgData name="LaBounty-McNair, Steven" userId="S::steven.labounty-mcnair@ride.ri.gov::e3433073-2af1-460b-9c62-72f930bd3b13" providerId="AD" clId="Web-{4E535420-56AC-4E8B-9550-518A182EC25B}" dt="2020-07-13T15:49:55.499" v="2" actId="20577"/>
        <pc:sldMkLst>
          <pc:docMk/>
          <pc:sldMk cId="1424925560" sldId="256"/>
        </pc:sldMkLst>
        <pc:spChg chg="mod">
          <ac:chgData name="LaBounty-McNair, Steven" userId="S::steven.labounty-mcnair@ride.ri.gov::e3433073-2af1-460b-9c62-72f930bd3b13" providerId="AD" clId="Web-{4E535420-56AC-4E8B-9550-518A182EC25B}" dt="2020-07-13T15:49:55.499" v="2" actId="20577"/>
          <ac:spMkLst>
            <pc:docMk/>
            <pc:sldMk cId="1424925560" sldId="256"/>
            <ac:spMk id="3" creationId="{00000000-0000-0000-0000-000000000000}"/>
          </ac:spMkLst>
        </pc:spChg>
      </pc:sldChg>
    </pc:docChg>
  </pc:docChgLst>
  <pc:docChgLst>
    <pc:chgData name="Clark, Jodi" userId="S::jodi.clark@ride.ri.gov::e331ac3d-b230-4536-b0f8-db760d40bd57" providerId="AD" clId="Web-{23083897-FD79-4746-2294-A7510F9F6D9D}"/>
    <pc:docChg chg="modSld">
      <pc:chgData name="Clark, Jodi" userId="S::jodi.clark@ride.ri.gov::e331ac3d-b230-4536-b0f8-db760d40bd57" providerId="AD" clId="Web-{23083897-FD79-4746-2294-A7510F9F6D9D}" dt="2020-06-16T14:55:04.900" v="1468"/>
      <pc:docMkLst>
        <pc:docMk/>
      </pc:docMkLst>
      <pc:sldChg chg="delSp modSp modNotes">
        <pc:chgData name="Clark, Jodi" userId="S::jodi.clark@ride.ri.gov::e331ac3d-b230-4536-b0f8-db760d40bd57" providerId="AD" clId="Web-{23083897-FD79-4746-2294-A7510F9F6D9D}" dt="2020-06-16T14:43:05.871" v="856" actId="20577"/>
        <pc:sldMkLst>
          <pc:docMk/>
          <pc:sldMk cId="3479321770" sldId="278"/>
        </pc:sldMkLst>
        <pc:spChg chg="mod">
          <ac:chgData name="Clark, Jodi" userId="S::jodi.clark@ride.ri.gov::e331ac3d-b230-4536-b0f8-db760d40bd57" providerId="AD" clId="Web-{23083897-FD79-4746-2294-A7510F9F6D9D}" dt="2020-06-16T14:43:05.871" v="856" actId="20577"/>
          <ac:spMkLst>
            <pc:docMk/>
            <pc:sldMk cId="3479321770" sldId="278"/>
            <ac:spMk id="2" creationId="{00000000-0000-0000-0000-000000000000}"/>
          </ac:spMkLst>
        </pc:spChg>
        <pc:spChg chg="del">
          <ac:chgData name="Clark, Jodi" userId="S::jodi.clark@ride.ri.gov::e331ac3d-b230-4536-b0f8-db760d40bd57" providerId="AD" clId="Web-{23083897-FD79-4746-2294-A7510F9F6D9D}" dt="2020-06-16T14:42:32.026" v="798"/>
          <ac:spMkLst>
            <pc:docMk/>
            <pc:sldMk cId="3479321770" sldId="278"/>
            <ac:spMk id="7" creationId="{EECCDC0B-5B64-F84A-BE85-716450890799}"/>
          </ac:spMkLst>
        </pc:spChg>
      </pc:sldChg>
      <pc:sldChg chg="modNotes">
        <pc:chgData name="Clark, Jodi" userId="S::jodi.clark@ride.ri.gov::e331ac3d-b230-4536-b0f8-db760d40bd57" providerId="AD" clId="Web-{23083897-FD79-4746-2294-A7510F9F6D9D}" dt="2020-06-16T14:36:43.293" v="557"/>
        <pc:sldMkLst>
          <pc:docMk/>
          <pc:sldMk cId="407865540" sldId="279"/>
        </pc:sldMkLst>
      </pc:sldChg>
      <pc:sldChg chg="modNotes">
        <pc:chgData name="Clark, Jodi" userId="S::jodi.clark@ride.ri.gov::e331ac3d-b230-4536-b0f8-db760d40bd57" providerId="AD" clId="Web-{23083897-FD79-4746-2294-A7510F9F6D9D}" dt="2020-06-16T14:25:15.266" v="248"/>
        <pc:sldMkLst>
          <pc:docMk/>
          <pc:sldMk cId="593061786" sldId="285"/>
        </pc:sldMkLst>
      </pc:sldChg>
      <pc:sldChg chg="modNotes">
        <pc:chgData name="Clark, Jodi" userId="S::jodi.clark@ride.ri.gov::e331ac3d-b230-4536-b0f8-db760d40bd57" providerId="AD" clId="Web-{23083897-FD79-4746-2294-A7510F9F6D9D}" dt="2020-06-16T14:50:17.654" v="1169"/>
        <pc:sldMkLst>
          <pc:docMk/>
          <pc:sldMk cId="1436673833" sldId="286"/>
        </pc:sldMkLst>
      </pc:sldChg>
      <pc:sldChg chg="modNotes">
        <pc:chgData name="Clark, Jodi" userId="S::jodi.clark@ride.ri.gov::e331ac3d-b230-4536-b0f8-db760d40bd57" providerId="AD" clId="Web-{23083897-FD79-4746-2294-A7510F9F6D9D}" dt="2020-06-16T14:55:04.900" v="1468"/>
        <pc:sldMkLst>
          <pc:docMk/>
          <pc:sldMk cId="2845780715" sldId="294"/>
        </pc:sldMkLst>
      </pc:sldChg>
    </pc:docChg>
  </pc:docChgLst>
  <pc:docChgLst>
    <pc:chgData name="LaBounty-McNair, Steven" userId="e3433073-2af1-460b-9c62-72f930bd3b13" providerId="ADAL" clId="{B6AC26F3-2F2F-E64E-BC31-69D3A66566C1}"/>
    <pc:docChg chg="custSel mod addSld delSld modSld sldOrd">
      <pc:chgData name="LaBounty-McNair, Steven" userId="e3433073-2af1-460b-9c62-72f930bd3b13" providerId="ADAL" clId="{B6AC26F3-2F2F-E64E-BC31-69D3A66566C1}" dt="2020-07-09T18:25:28.496" v="1327" actId="20577"/>
      <pc:docMkLst>
        <pc:docMk/>
      </pc:docMkLst>
      <pc:sldChg chg="modNotesTx">
        <pc:chgData name="LaBounty-McNair, Steven" userId="e3433073-2af1-460b-9c62-72f930bd3b13" providerId="ADAL" clId="{B6AC26F3-2F2F-E64E-BC31-69D3A66566C1}" dt="2020-07-08T14:16:47.544" v="37" actId="20577"/>
        <pc:sldMkLst>
          <pc:docMk/>
          <pc:sldMk cId="2822421821" sldId="274"/>
        </pc:sldMkLst>
      </pc:sldChg>
      <pc:sldChg chg="modNotesTx">
        <pc:chgData name="LaBounty-McNair, Steven" userId="e3433073-2af1-460b-9c62-72f930bd3b13" providerId="ADAL" clId="{B6AC26F3-2F2F-E64E-BC31-69D3A66566C1}" dt="2020-07-08T14:17:12.674" v="66" actId="20577"/>
        <pc:sldMkLst>
          <pc:docMk/>
          <pc:sldMk cId="4201092069" sldId="277"/>
        </pc:sldMkLst>
      </pc:sldChg>
      <pc:sldChg chg="addSp delSp modSp modNotesTx">
        <pc:chgData name="LaBounty-McNair, Steven" userId="e3433073-2af1-460b-9c62-72f930bd3b13" providerId="ADAL" clId="{B6AC26F3-2F2F-E64E-BC31-69D3A66566C1}" dt="2020-07-09T17:38:20.414" v="1296" actId="20577"/>
        <pc:sldMkLst>
          <pc:docMk/>
          <pc:sldMk cId="3479321770" sldId="278"/>
        </pc:sldMkLst>
        <pc:spChg chg="mod">
          <ac:chgData name="LaBounty-McNair, Steven" userId="e3433073-2af1-460b-9c62-72f930bd3b13" providerId="ADAL" clId="{B6AC26F3-2F2F-E64E-BC31-69D3A66566C1}" dt="2020-07-09T17:38:20.414" v="1296" actId="20577"/>
          <ac:spMkLst>
            <pc:docMk/>
            <pc:sldMk cId="3479321770" sldId="278"/>
            <ac:spMk id="2" creationId="{00000000-0000-0000-0000-000000000000}"/>
          </ac:spMkLst>
        </pc:spChg>
        <pc:spChg chg="del">
          <ac:chgData name="LaBounty-McNair, Steven" userId="e3433073-2af1-460b-9c62-72f930bd3b13" providerId="ADAL" clId="{B6AC26F3-2F2F-E64E-BC31-69D3A66566C1}" dt="2020-07-09T17:19:03.143" v="1288" actId="26606"/>
          <ac:spMkLst>
            <pc:docMk/>
            <pc:sldMk cId="3479321770" sldId="278"/>
            <ac:spMk id="11" creationId="{B34F5AD2-EDBD-4BBD-A55C-EAFFD0C7097A}"/>
          </ac:spMkLst>
        </pc:spChg>
        <pc:spChg chg="del">
          <ac:chgData name="LaBounty-McNair, Steven" userId="e3433073-2af1-460b-9c62-72f930bd3b13" providerId="ADAL" clId="{B6AC26F3-2F2F-E64E-BC31-69D3A66566C1}" dt="2020-07-09T17:19:03.143" v="1288" actId="26606"/>
          <ac:spMkLst>
            <pc:docMk/>
            <pc:sldMk cId="3479321770" sldId="278"/>
            <ac:spMk id="13" creationId="{C3896A03-3945-419A-B66B-4EE266EDD152}"/>
          </ac:spMkLst>
        </pc:spChg>
        <pc:spChg chg="add">
          <ac:chgData name="LaBounty-McNair, Steven" userId="e3433073-2af1-460b-9c62-72f930bd3b13" providerId="ADAL" clId="{B6AC26F3-2F2F-E64E-BC31-69D3A66566C1}" dt="2020-07-09T17:19:03.143" v="1288" actId="26606"/>
          <ac:spMkLst>
            <pc:docMk/>
            <pc:sldMk cId="3479321770" sldId="278"/>
            <ac:spMk id="18" creationId="{46C2E80F-49A6-4372-B103-219D417A55ED}"/>
          </ac:spMkLst>
        </pc:spChg>
        <pc:graphicFrameChg chg="mod modGraphic">
          <ac:chgData name="LaBounty-McNair, Steven" userId="e3433073-2af1-460b-9c62-72f930bd3b13" providerId="ADAL" clId="{B6AC26F3-2F2F-E64E-BC31-69D3A66566C1}" dt="2020-07-09T17:19:03.143" v="1288" actId="26606"/>
          <ac:graphicFrameMkLst>
            <pc:docMk/>
            <pc:sldMk cId="3479321770" sldId="278"/>
            <ac:graphicFrameMk id="6" creationId="{9F5061CA-C05C-7145-BC7E-B1DE9AC45C51}"/>
          </ac:graphicFrameMkLst>
        </pc:graphicFrameChg>
      </pc:sldChg>
      <pc:sldChg chg="addSp delSp modSp modNotesTx">
        <pc:chgData name="LaBounty-McNair, Steven" userId="e3433073-2af1-460b-9c62-72f930bd3b13" providerId="ADAL" clId="{B6AC26F3-2F2F-E64E-BC31-69D3A66566C1}" dt="2020-07-08T14:33:40.430" v="1285" actId="1076"/>
        <pc:sldMkLst>
          <pc:docMk/>
          <pc:sldMk cId="407865540" sldId="279"/>
        </pc:sldMkLst>
        <pc:picChg chg="add del mod">
          <ac:chgData name="LaBounty-McNair, Steven" userId="e3433073-2af1-460b-9c62-72f930bd3b13" providerId="ADAL" clId="{B6AC26F3-2F2F-E64E-BC31-69D3A66566C1}" dt="2020-07-08T14:31:05.242" v="1129" actId="21"/>
          <ac:picMkLst>
            <pc:docMk/>
            <pc:sldMk cId="407865540" sldId="279"/>
            <ac:picMk id="4" creationId="{5BEE7646-9F0B-3649-9FFA-92ADA876CE1C}"/>
          </ac:picMkLst>
        </pc:picChg>
        <pc:picChg chg="del mod">
          <ac:chgData name="LaBounty-McNair, Steven" userId="e3433073-2af1-460b-9c62-72f930bd3b13" providerId="ADAL" clId="{B6AC26F3-2F2F-E64E-BC31-69D3A66566C1}" dt="2020-07-08T14:30:09.164" v="1122" actId="21"/>
          <ac:picMkLst>
            <pc:docMk/>
            <pc:sldMk cId="407865540" sldId="279"/>
            <ac:picMk id="5" creationId="{7F4DB2DC-06D6-FB49-8BA9-7DA61CEEBD98}"/>
          </ac:picMkLst>
        </pc:picChg>
        <pc:picChg chg="add mod">
          <ac:chgData name="LaBounty-McNair, Steven" userId="e3433073-2af1-460b-9c62-72f930bd3b13" providerId="ADAL" clId="{B6AC26F3-2F2F-E64E-BC31-69D3A66566C1}" dt="2020-07-08T14:33:40.430" v="1285" actId="1076"/>
          <ac:picMkLst>
            <pc:docMk/>
            <pc:sldMk cId="407865540" sldId="279"/>
            <ac:picMk id="8" creationId="{A00CF36B-831D-4843-8728-5FD8098CC6A4}"/>
          </ac:picMkLst>
        </pc:picChg>
      </pc:sldChg>
      <pc:sldChg chg="modNotesTx">
        <pc:chgData name="LaBounty-McNair, Steven" userId="e3433073-2af1-460b-9c62-72f930bd3b13" providerId="ADAL" clId="{B6AC26F3-2F2F-E64E-BC31-69D3A66566C1}" dt="2020-07-08T14:17:01.871" v="43" actId="20577"/>
        <pc:sldMkLst>
          <pc:docMk/>
          <pc:sldMk cId="402650768" sldId="281"/>
        </pc:sldMkLst>
      </pc:sldChg>
      <pc:sldChg chg="modNotesTx">
        <pc:chgData name="LaBounty-McNair, Steven" userId="e3433073-2af1-460b-9c62-72f930bd3b13" providerId="ADAL" clId="{B6AC26F3-2F2F-E64E-BC31-69D3A66566C1}" dt="2020-07-08T14:27:12.838" v="878" actId="20577"/>
        <pc:sldMkLst>
          <pc:docMk/>
          <pc:sldMk cId="362194927" sldId="282"/>
        </pc:sldMkLst>
      </pc:sldChg>
      <pc:sldChg chg="modNotesTx">
        <pc:chgData name="LaBounty-McNair, Steven" userId="e3433073-2af1-460b-9c62-72f930bd3b13" providerId="ADAL" clId="{B6AC26F3-2F2F-E64E-BC31-69D3A66566C1}" dt="2020-07-09T18:25:28.496" v="1327" actId="20577"/>
        <pc:sldMkLst>
          <pc:docMk/>
          <pc:sldMk cId="2368739901" sldId="283"/>
        </pc:sldMkLst>
      </pc:sldChg>
      <pc:sldChg chg="modNotesTx">
        <pc:chgData name="LaBounty-McNair, Steven" userId="e3433073-2af1-460b-9c62-72f930bd3b13" providerId="ADAL" clId="{B6AC26F3-2F2F-E64E-BC31-69D3A66566C1}" dt="2020-07-08T14:17:26.993" v="69" actId="20577"/>
        <pc:sldMkLst>
          <pc:docMk/>
          <pc:sldMk cId="593061786" sldId="285"/>
        </pc:sldMkLst>
      </pc:sldChg>
      <pc:sldChg chg="modNotesTx">
        <pc:chgData name="LaBounty-McNair, Steven" userId="e3433073-2af1-460b-9c62-72f930bd3b13" providerId="ADAL" clId="{B6AC26F3-2F2F-E64E-BC31-69D3A66566C1}" dt="2020-07-08T14:25:20.935" v="671" actId="20577"/>
        <pc:sldMkLst>
          <pc:docMk/>
          <pc:sldMk cId="1436673833" sldId="286"/>
        </pc:sldMkLst>
      </pc:sldChg>
      <pc:sldChg chg="addSp delSp modSp mod setBg modNotesTx">
        <pc:chgData name="LaBounty-McNair, Steven" userId="e3433073-2af1-460b-9c62-72f930bd3b13" providerId="ADAL" clId="{B6AC26F3-2F2F-E64E-BC31-69D3A66566C1}" dt="2020-07-09T18:21:56.185" v="1297" actId="26606"/>
        <pc:sldMkLst>
          <pc:docMk/>
          <pc:sldMk cId="3632937717" sldId="288"/>
        </pc:sldMkLst>
        <pc:spChg chg="mod">
          <ac:chgData name="LaBounty-McNair, Steven" userId="e3433073-2af1-460b-9c62-72f930bd3b13" providerId="ADAL" clId="{B6AC26F3-2F2F-E64E-BC31-69D3A66566C1}" dt="2020-07-09T18:21:56.185" v="1297" actId="26606"/>
          <ac:spMkLst>
            <pc:docMk/>
            <pc:sldMk cId="3632937717" sldId="288"/>
            <ac:spMk id="2" creationId="{00000000-0000-0000-0000-000000000000}"/>
          </ac:spMkLst>
        </pc:spChg>
        <pc:spChg chg="del">
          <ac:chgData name="LaBounty-McNair, Steven" userId="e3433073-2af1-460b-9c62-72f930bd3b13" providerId="ADAL" clId="{B6AC26F3-2F2F-E64E-BC31-69D3A66566C1}" dt="2020-07-09T18:21:56.185" v="1297" actId="26606"/>
          <ac:spMkLst>
            <pc:docMk/>
            <pc:sldMk cId="3632937717" sldId="288"/>
            <ac:spMk id="10" creationId="{35555856-9970-4BC3-9AA9-6A917F53AFBD}"/>
          </ac:spMkLst>
        </pc:spChg>
        <pc:spChg chg="del">
          <ac:chgData name="LaBounty-McNair, Steven" userId="e3433073-2af1-460b-9c62-72f930bd3b13" providerId="ADAL" clId="{B6AC26F3-2F2F-E64E-BC31-69D3A66566C1}" dt="2020-07-09T18:21:56.185" v="1297" actId="26606"/>
          <ac:spMkLst>
            <pc:docMk/>
            <pc:sldMk cId="3632937717" sldId="288"/>
            <ac:spMk id="14" creationId="{13722DD7-BA73-4776-93A3-94491FEF7260}"/>
          </ac:spMkLst>
        </pc:spChg>
        <pc:spChg chg="add">
          <ac:chgData name="LaBounty-McNair, Steven" userId="e3433073-2af1-460b-9c62-72f930bd3b13" providerId="ADAL" clId="{B6AC26F3-2F2F-E64E-BC31-69D3A66566C1}" dt="2020-07-09T18:21:56.185" v="1297" actId="26606"/>
          <ac:spMkLst>
            <pc:docMk/>
            <pc:sldMk cId="3632937717" sldId="288"/>
            <ac:spMk id="19" creationId="{5B32A67F-3598-4A13-8552-DA884FFCCE57}"/>
          </ac:spMkLst>
        </pc:spChg>
        <pc:spChg chg="add">
          <ac:chgData name="LaBounty-McNair, Steven" userId="e3433073-2af1-460b-9c62-72f930bd3b13" providerId="ADAL" clId="{B6AC26F3-2F2F-E64E-BC31-69D3A66566C1}" dt="2020-07-09T18:21:56.185" v="1297" actId="26606"/>
          <ac:spMkLst>
            <pc:docMk/>
            <pc:sldMk cId="3632937717" sldId="288"/>
            <ac:spMk id="21" creationId="{BCC55ACC-A2F6-403C-A3A4-D59B3734D45F}"/>
          </ac:spMkLst>
        </pc:spChg>
        <pc:spChg chg="add">
          <ac:chgData name="LaBounty-McNair, Steven" userId="e3433073-2af1-460b-9c62-72f930bd3b13" providerId="ADAL" clId="{B6AC26F3-2F2F-E64E-BC31-69D3A66566C1}" dt="2020-07-09T18:21:56.185" v="1297" actId="26606"/>
          <ac:spMkLst>
            <pc:docMk/>
            <pc:sldMk cId="3632937717" sldId="288"/>
            <ac:spMk id="23" creationId="{598EBA13-C937-430B-9523-439FE21096E6}"/>
          </ac:spMkLst>
        </pc:spChg>
        <pc:picChg chg="mod">
          <ac:chgData name="LaBounty-McNair, Steven" userId="e3433073-2af1-460b-9c62-72f930bd3b13" providerId="ADAL" clId="{B6AC26F3-2F2F-E64E-BC31-69D3A66566C1}" dt="2020-07-09T18:21:56.185" v="1297" actId="26606"/>
          <ac:picMkLst>
            <pc:docMk/>
            <pc:sldMk cId="3632937717" sldId="288"/>
            <ac:picMk id="7" creationId="{32DC54F9-9641-49D6-AAF0-3AFE68580C29}"/>
          </ac:picMkLst>
        </pc:picChg>
        <pc:picChg chg="del">
          <ac:chgData name="LaBounty-McNair, Steven" userId="e3433073-2af1-460b-9c62-72f930bd3b13" providerId="ADAL" clId="{B6AC26F3-2F2F-E64E-BC31-69D3A66566C1}" dt="2020-07-09T18:21:56.185" v="1297" actId="26606"/>
          <ac:picMkLst>
            <pc:docMk/>
            <pc:sldMk cId="3632937717" sldId="288"/>
            <ac:picMk id="12" creationId="{7F487851-BFAF-46D8-A1ED-50CAD6E46F59}"/>
          </ac:picMkLst>
        </pc:picChg>
      </pc:sldChg>
      <pc:sldChg chg="addSp modSp mod setBg setClrOvrMap modNotesTx">
        <pc:chgData name="LaBounty-McNair, Steven" userId="e3433073-2af1-460b-9c62-72f930bd3b13" providerId="ADAL" clId="{B6AC26F3-2F2F-E64E-BC31-69D3A66566C1}" dt="2020-07-09T18:24:22.670" v="1298" actId="1076"/>
        <pc:sldMkLst>
          <pc:docMk/>
          <pc:sldMk cId="2721652340" sldId="289"/>
        </pc:sldMkLst>
        <pc:spChg chg="mod">
          <ac:chgData name="LaBounty-McNair, Steven" userId="e3433073-2af1-460b-9c62-72f930bd3b13" providerId="ADAL" clId="{B6AC26F3-2F2F-E64E-BC31-69D3A66566C1}" dt="2020-07-08T14:23:02.637" v="488" actId="26606"/>
          <ac:spMkLst>
            <pc:docMk/>
            <pc:sldMk cId="2721652340" sldId="289"/>
            <ac:spMk id="2" creationId="{00000000-0000-0000-0000-000000000000}"/>
          </ac:spMkLst>
        </pc:spChg>
        <pc:spChg chg="mod">
          <ac:chgData name="LaBounty-McNair, Steven" userId="e3433073-2af1-460b-9c62-72f930bd3b13" providerId="ADAL" clId="{B6AC26F3-2F2F-E64E-BC31-69D3A66566C1}" dt="2020-07-09T18:24:22.670" v="1298" actId="1076"/>
          <ac:spMkLst>
            <pc:docMk/>
            <pc:sldMk cId="2721652340" sldId="289"/>
            <ac:spMk id="3" creationId="{00000000-0000-0000-0000-000000000000}"/>
          </ac:spMkLst>
        </pc:spChg>
        <pc:spChg chg="add">
          <ac:chgData name="LaBounty-McNair, Steven" userId="e3433073-2af1-460b-9c62-72f930bd3b13" providerId="ADAL" clId="{B6AC26F3-2F2F-E64E-BC31-69D3A66566C1}" dt="2020-07-08T14:23:02.637" v="488" actId="26606"/>
          <ac:spMkLst>
            <pc:docMk/>
            <pc:sldMk cId="2721652340" sldId="289"/>
            <ac:spMk id="8" creationId="{DFF2AC85-FAA0-4844-813F-83C04D7382E2}"/>
          </ac:spMkLst>
        </pc:spChg>
        <pc:spChg chg="add">
          <ac:chgData name="LaBounty-McNair, Steven" userId="e3433073-2af1-460b-9c62-72f930bd3b13" providerId="ADAL" clId="{B6AC26F3-2F2F-E64E-BC31-69D3A66566C1}" dt="2020-07-08T14:23:02.637" v="488" actId="26606"/>
          <ac:spMkLst>
            <pc:docMk/>
            <pc:sldMk cId="2721652340" sldId="289"/>
            <ac:spMk id="10" creationId="{89CC0F1E-BAA2-47B1-8F83-7ECB9FD9E009}"/>
          </ac:spMkLst>
        </pc:spChg>
      </pc:sldChg>
      <pc:sldChg chg="modNotesTx">
        <pc:chgData name="LaBounty-McNair, Steven" userId="e3433073-2af1-460b-9c62-72f930bd3b13" providerId="ADAL" clId="{B6AC26F3-2F2F-E64E-BC31-69D3A66566C1}" dt="2020-07-08T14:26:28.694" v="803" actId="20577"/>
        <pc:sldMkLst>
          <pc:docMk/>
          <pc:sldMk cId="4096233964" sldId="290"/>
        </pc:sldMkLst>
      </pc:sldChg>
      <pc:sldChg chg="modNotesTx">
        <pc:chgData name="LaBounty-McNair, Steven" userId="e3433073-2af1-460b-9c62-72f930bd3b13" providerId="ADAL" clId="{B6AC26F3-2F2F-E64E-BC31-69D3A66566C1}" dt="2020-07-08T14:17:53.783" v="95" actId="20577"/>
        <pc:sldMkLst>
          <pc:docMk/>
          <pc:sldMk cId="3114517677" sldId="292"/>
        </pc:sldMkLst>
      </pc:sldChg>
      <pc:sldChg chg="modSp modNotesTx">
        <pc:chgData name="LaBounty-McNair, Steven" userId="e3433073-2af1-460b-9c62-72f930bd3b13" providerId="ADAL" clId="{B6AC26F3-2F2F-E64E-BC31-69D3A66566C1}" dt="2020-07-08T14:28:02.928" v="976" actId="20577"/>
        <pc:sldMkLst>
          <pc:docMk/>
          <pc:sldMk cId="2751714232" sldId="293"/>
        </pc:sldMkLst>
        <pc:spChg chg="mod">
          <ac:chgData name="LaBounty-McNair, Steven" userId="e3433073-2af1-460b-9c62-72f930bd3b13" providerId="ADAL" clId="{B6AC26F3-2F2F-E64E-BC31-69D3A66566C1}" dt="2020-07-08T14:15:34.518" v="0" actId="13926"/>
          <ac:spMkLst>
            <pc:docMk/>
            <pc:sldMk cId="2751714232" sldId="293"/>
            <ac:spMk id="18" creationId="{4006EC43-B3E6-B843-A434-138614E27832}"/>
          </ac:spMkLst>
        </pc:spChg>
      </pc:sldChg>
      <pc:sldChg chg="modNotesTx">
        <pc:chgData name="LaBounty-McNair, Steven" userId="e3433073-2af1-460b-9c62-72f930bd3b13" providerId="ADAL" clId="{B6AC26F3-2F2F-E64E-BC31-69D3A66566C1}" dt="2020-07-08T14:34:11.024" v="1287" actId="20577"/>
        <pc:sldMkLst>
          <pc:docMk/>
          <pc:sldMk cId="2845780715" sldId="294"/>
        </pc:sldMkLst>
      </pc:sldChg>
      <pc:sldChg chg="addSp delSp modSp add mod setBg delDesignElem">
        <pc:chgData name="LaBounty-McNair, Steven" userId="e3433073-2af1-460b-9c62-72f930bd3b13" providerId="ADAL" clId="{B6AC26F3-2F2F-E64E-BC31-69D3A66566C1}" dt="2020-07-08T14:28:59.689" v="1113" actId="1076"/>
        <pc:sldMkLst>
          <pc:docMk/>
          <pc:sldMk cId="327347064" sldId="295"/>
        </pc:sldMkLst>
        <pc:spChg chg="mod">
          <ac:chgData name="LaBounty-McNair, Steven" userId="e3433073-2af1-460b-9c62-72f930bd3b13" providerId="ADAL" clId="{B6AC26F3-2F2F-E64E-BC31-69D3A66566C1}" dt="2020-07-08T14:28:59.689" v="1113" actId="1076"/>
          <ac:spMkLst>
            <pc:docMk/>
            <pc:sldMk cId="327347064" sldId="295"/>
            <ac:spMk id="2" creationId="{00000000-0000-0000-0000-000000000000}"/>
          </ac:spMkLst>
        </pc:spChg>
        <pc:spChg chg="add">
          <ac:chgData name="LaBounty-McNair, Steven" userId="e3433073-2af1-460b-9c62-72f930bd3b13" providerId="ADAL" clId="{B6AC26F3-2F2F-E64E-BC31-69D3A66566C1}" dt="2020-07-08T14:23:31.296" v="491" actId="26606"/>
          <ac:spMkLst>
            <pc:docMk/>
            <pc:sldMk cId="327347064" sldId="295"/>
            <ac:spMk id="9" creationId="{C0B27210-D0CA-4654-B3E3-9ABB4F178EA1}"/>
          </ac:spMkLst>
        </pc:spChg>
        <pc:spChg chg="del">
          <ac:chgData name="LaBounty-McNair, Steven" userId="e3433073-2af1-460b-9c62-72f930bd3b13" providerId="ADAL" clId="{B6AC26F3-2F2F-E64E-BC31-69D3A66566C1}" dt="2020-07-08T14:22:35.633" v="484"/>
          <ac:spMkLst>
            <pc:docMk/>
            <pc:sldMk cId="327347064" sldId="295"/>
            <ac:spMk id="10" creationId="{35555856-9970-4BC3-9AA9-6A917F53AFBD}"/>
          </ac:spMkLst>
        </pc:spChg>
        <pc:spChg chg="add">
          <ac:chgData name="LaBounty-McNair, Steven" userId="e3433073-2af1-460b-9c62-72f930bd3b13" providerId="ADAL" clId="{B6AC26F3-2F2F-E64E-BC31-69D3A66566C1}" dt="2020-07-08T14:23:31.296" v="491" actId="26606"/>
          <ac:spMkLst>
            <pc:docMk/>
            <pc:sldMk cId="327347064" sldId="295"/>
            <ac:spMk id="11" creationId="{1DB7C82F-AB7E-4F0C-B829-FA1B9C415180}"/>
          </ac:spMkLst>
        </pc:spChg>
        <pc:spChg chg="del">
          <ac:chgData name="LaBounty-McNair, Steven" userId="e3433073-2af1-460b-9c62-72f930bd3b13" providerId="ADAL" clId="{B6AC26F3-2F2F-E64E-BC31-69D3A66566C1}" dt="2020-07-08T14:22:35.633" v="484"/>
          <ac:spMkLst>
            <pc:docMk/>
            <pc:sldMk cId="327347064" sldId="295"/>
            <ac:spMk id="14" creationId="{13722DD7-BA73-4776-93A3-94491FEF7260}"/>
          </ac:spMkLst>
        </pc:spChg>
        <pc:spChg chg="add">
          <ac:chgData name="LaBounty-McNair, Steven" userId="e3433073-2af1-460b-9c62-72f930bd3b13" providerId="ADAL" clId="{B6AC26F3-2F2F-E64E-BC31-69D3A66566C1}" dt="2020-07-08T14:23:31.296" v="491" actId="26606"/>
          <ac:spMkLst>
            <pc:docMk/>
            <pc:sldMk cId="327347064" sldId="295"/>
            <ac:spMk id="16" creationId="{70B66945-4967-4040-926D-DCA44313CDAB}"/>
          </ac:spMkLst>
        </pc:spChg>
        <pc:picChg chg="mod">
          <ac:chgData name="LaBounty-McNair, Steven" userId="e3433073-2af1-460b-9c62-72f930bd3b13" providerId="ADAL" clId="{B6AC26F3-2F2F-E64E-BC31-69D3A66566C1}" dt="2020-07-08T14:23:31.296" v="491" actId="26606"/>
          <ac:picMkLst>
            <pc:docMk/>
            <pc:sldMk cId="327347064" sldId="295"/>
            <ac:picMk id="7" creationId="{32DC54F9-9641-49D6-AAF0-3AFE68580C29}"/>
          </ac:picMkLst>
        </pc:picChg>
        <pc:picChg chg="del">
          <ac:chgData name="LaBounty-McNair, Steven" userId="e3433073-2af1-460b-9c62-72f930bd3b13" providerId="ADAL" clId="{B6AC26F3-2F2F-E64E-BC31-69D3A66566C1}" dt="2020-07-08T14:22:35.633" v="484"/>
          <ac:picMkLst>
            <pc:docMk/>
            <pc:sldMk cId="327347064" sldId="295"/>
            <ac:picMk id="12" creationId="{7F487851-BFAF-46D8-A1ED-50CAD6E46F59}"/>
          </ac:picMkLst>
        </pc:picChg>
      </pc:sldChg>
      <pc:sldChg chg="modSp del ord">
        <pc:chgData name="LaBounty-McNair, Steven" userId="e3433073-2af1-460b-9c62-72f930bd3b13" providerId="ADAL" clId="{B6AC26F3-2F2F-E64E-BC31-69D3A66566C1}" dt="2020-07-08T14:18:11.552" v="98" actId="2696"/>
        <pc:sldMkLst>
          <pc:docMk/>
          <pc:sldMk cId="2418664734" sldId="295"/>
        </pc:sldMkLst>
        <pc:spChg chg="mod">
          <ac:chgData name="LaBounty-McNair, Steven" userId="e3433073-2af1-460b-9c62-72f930bd3b13" providerId="ADAL" clId="{B6AC26F3-2F2F-E64E-BC31-69D3A66566C1}" dt="2020-07-08T14:18:09.735" v="97" actId="20577"/>
          <ac:spMkLst>
            <pc:docMk/>
            <pc:sldMk cId="2418664734" sldId="295"/>
            <ac:spMk id="2" creationId="{821CAA51-CD9B-4DC4-9B76-278F1519698F}"/>
          </ac:spMkLst>
        </pc:spChg>
      </pc:sldChg>
    </pc:docChg>
  </pc:docChgLst>
  <pc:docChgLst>
    <pc:chgData name="Clark, Jodi" userId="S::jodi.clark@ride.ri.gov::e331ac3d-b230-4536-b0f8-db760d40bd57" providerId="AD" clId="Web-{380FD822-E75C-7444-B7AD-8600D526B0C1}"/>
    <pc:docChg chg="modSld">
      <pc:chgData name="Clark, Jodi" userId="S::jodi.clark@ride.ri.gov::e331ac3d-b230-4536-b0f8-db760d40bd57" providerId="AD" clId="Web-{380FD822-E75C-7444-B7AD-8600D526B0C1}" dt="2020-06-09T18:48:29.822" v="507" actId="1076"/>
      <pc:docMkLst>
        <pc:docMk/>
      </pc:docMkLst>
      <pc:sldChg chg="modSp">
        <pc:chgData name="Clark, Jodi" userId="S::jodi.clark@ride.ri.gov::e331ac3d-b230-4536-b0f8-db760d40bd57" providerId="AD" clId="Web-{380FD822-E75C-7444-B7AD-8600D526B0C1}" dt="2020-06-09T18:47:11.024" v="501" actId="14100"/>
        <pc:sldMkLst>
          <pc:docMk/>
          <pc:sldMk cId="3479321770" sldId="278"/>
        </pc:sldMkLst>
        <pc:spChg chg="mod">
          <ac:chgData name="Clark, Jodi" userId="S::jodi.clark@ride.ri.gov::e331ac3d-b230-4536-b0f8-db760d40bd57" providerId="AD" clId="Web-{380FD822-E75C-7444-B7AD-8600D526B0C1}" dt="2020-06-09T18:47:11.024" v="501" actId="14100"/>
          <ac:spMkLst>
            <pc:docMk/>
            <pc:sldMk cId="3479321770" sldId="278"/>
            <ac:spMk id="7" creationId="{EECCDC0B-5B64-F84A-BE85-716450890799}"/>
          </ac:spMkLst>
        </pc:spChg>
        <pc:graphicFrameChg chg="mod">
          <ac:chgData name="Clark, Jodi" userId="S::jodi.clark@ride.ri.gov::e331ac3d-b230-4536-b0f8-db760d40bd57" providerId="AD" clId="Web-{380FD822-E75C-7444-B7AD-8600D526B0C1}" dt="2020-06-09T18:46:55.649" v="499" actId="14100"/>
          <ac:graphicFrameMkLst>
            <pc:docMk/>
            <pc:sldMk cId="3479321770" sldId="278"/>
            <ac:graphicFrameMk id="6" creationId="{9F5061CA-C05C-7145-BC7E-B1DE9AC45C51}"/>
          </ac:graphicFrameMkLst>
        </pc:graphicFrameChg>
      </pc:sldChg>
      <pc:sldChg chg="addSp modSp mod setBg">
        <pc:chgData name="Clark, Jodi" userId="S::jodi.clark@ride.ri.gov::e331ac3d-b230-4536-b0f8-db760d40bd57" providerId="AD" clId="Web-{380FD822-E75C-7444-B7AD-8600D526B0C1}" dt="2020-06-09T18:48:29.822" v="507" actId="1076"/>
        <pc:sldMkLst>
          <pc:docMk/>
          <pc:sldMk cId="593061786" sldId="285"/>
        </pc:sldMkLst>
        <pc:spChg chg="mod">
          <ac:chgData name="Clark, Jodi" userId="S::jodi.clark@ride.ri.gov::e331ac3d-b230-4536-b0f8-db760d40bd57" providerId="AD" clId="Web-{380FD822-E75C-7444-B7AD-8600D526B0C1}" dt="2020-06-09T18:43:07.834" v="484"/>
          <ac:spMkLst>
            <pc:docMk/>
            <pc:sldMk cId="593061786" sldId="285"/>
            <ac:spMk id="2" creationId="{00000000-0000-0000-0000-000000000000}"/>
          </ac:spMkLst>
        </pc:spChg>
        <pc:graphicFrameChg chg="mod modGraphic">
          <ac:chgData name="Clark, Jodi" userId="S::jodi.clark@ride.ri.gov::e331ac3d-b230-4536-b0f8-db760d40bd57" providerId="AD" clId="Web-{380FD822-E75C-7444-B7AD-8600D526B0C1}" dt="2020-06-09T18:47:29.571" v="505" actId="14100"/>
          <ac:graphicFrameMkLst>
            <pc:docMk/>
            <pc:sldMk cId="593061786" sldId="285"/>
            <ac:graphicFrameMk id="4" creationId="{00000000-0000-0000-0000-000000000000}"/>
          </ac:graphicFrameMkLst>
        </pc:graphicFrameChg>
        <pc:picChg chg="add mod">
          <ac:chgData name="Clark, Jodi" userId="S::jodi.clark@ride.ri.gov::e331ac3d-b230-4536-b0f8-db760d40bd57" providerId="AD" clId="Web-{380FD822-E75C-7444-B7AD-8600D526B0C1}" dt="2020-06-09T18:48:29.822" v="507" actId="1076"/>
          <ac:picMkLst>
            <pc:docMk/>
            <pc:sldMk cId="593061786" sldId="285"/>
            <ac:picMk id="71" creationId="{EA1D6139-E910-4633-9577-A9A97EF92B2E}"/>
          </ac:picMkLst>
        </pc:picChg>
      </pc:sldChg>
      <pc:sldChg chg="addSp delSp modSp">
        <pc:chgData name="Clark, Jodi" userId="S::jodi.clark@ride.ri.gov::e331ac3d-b230-4536-b0f8-db760d40bd57" providerId="AD" clId="Web-{380FD822-E75C-7444-B7AD-8600D526B0C1}" dt="2020-06-09T18:45:04.116" v="495" actId="14100"/>
        <pc:sldMkLst>
          <pc:docMk/>
          <pc:sldMk cId="2751714232" sldId="293"/>
        </pc:sldMkLst>
        <pc:spChg chg="del mod">
          <ac:chgData name="Clark, Jodi" userId="S::jodi.clark@ride.ri.gov::e331ac3d-b230-4536-b0f8-db760d40bd57" providerId="AD" clId="Web-{380FD822-E75C-7444-B7AD-8600D526B0C1}" dt="2020-06-09T18:10:41.124" v="8"/>
          <ac:spMkLst>
            <pc:docMk/>
            <pc:sldMk cId="2751714232" sldId="293"/>
            <ac:spMk id="4" creationId="{00000000-0000-0000-0000-000000000000}"/>
          </ac:spMkLst>
        </pc:spChg>
        <pc:spChg chg="add mod">
          <ac:chgData name="Clark, Jodi" userId="S::jodi.clark@ride.ri.gov::e331ac3d-b230-4536-b0f8-db760d40bd57" providerId="AD" clId="Web-{380FD822-E75C-7444-B7AD-8600D526B0C1}" dt="2020-06-09T18:35:13.172" v="299"/>
          <ac:spMkLst>
            <pc:docMk/>
            <pc:sldMk cId="2751714232" sldId="293"/>
            <ac:spMk id="7" creationId="{37F06076-D3C8-4BE3-BF68-F3F7E4B043DB}"/>
          </ac:spMkLst>
        </pc:spChg>
        <pc:spChg chg="add mod">
          <ac:chgData name="Clark, Jodi" userId="S::jodi.clark@ride.ri.gov::e331ac3d-b230-4536-b0f8-db760d40bd57" providerId="AD" clId="Web-{380FD822-E75C-7444-B7AD-8600D526B0C1}" dt="2020-06-09T18:38:56.659" v="368" actId="20577"/>
          <ac:spMkLst>
            <pc:docMk/>
            <pc:sldMk cId="2751714232" sldId="293"/>
            <ac:spMk id="8" creationId="{DFF70CF9-EB8F-4A36-A263-C3B87E7B3EFA}"/>
          </ac:spMkLst>
        </pc:spChg>
        <pc:spChg chg="del">
          <ac:chgData name="Clark, Jodi" userId="S::jodi.clark@ride.ri.gov::e331ac3d-b230-4536-b0f8-db760d40bd57" providerId="AD" clId="Web-{380FD822-E75C-7444-B7AD-8600D526B0C1}" dt="2020-06-09T18:10:52.608" v="12"/>
          <ac:spMkLst>
            <pc:docMk/>
            <pc:sldMk cId="2751714232" sldId="293"/>
            <ac:spMk id="9" creationId="{9D879A8B-2F31-3B48-8329-3FEF87517991}"/>
          </ac:spMkLst>
        </pc:spChg>
        <pc:spChg chg="del">
          <ac:chgData name="Clark, Jodi" userId="S::jodi.clark@ride.ri.gov::e331ac3d-b230-4536-b0f8-db760d40bd57" providerId="AD" clId="Web-{380FD822-E75C-7444-B7AD-8600D526B0C1}" dt="2020-06-09T18:11:05.749" v="17"/>
          <ac:spMkLst>
            <pc:docMk/>
            <pc:sldMk cId="2751714232" sldId="293"/>
            <ac:spMk id="10" creationId="{4D018A0E-2BA3-3144-BE97-10313A27AE91}"/>
          </ac:spMkLst>
        </pc:spChg>
        <pc:spChg chg="del">
          <ac:chgData name="Clark, Jodi" userId="S::jodi.clark@ride.ri.gov::e331ac3d-b230-4536-b0f8-db760d40bd57" providerId="AD" clId="Web-{380FD822-E75C-7444-B7AD-8600D526B0C1}" dt="2020-06-09T18:10:47.592" v="10"/>
          <ac:spMkLst>
            <pc:docMk/>
            <pc:sldMk cId="2751714232" sldId="293"/>
            <ac:spMk id="11" creationId="{875F79BF-F80F-0048-AE30-88728AA70CE7}"/>
          </ac:spMkLst>
        </pc:spChg>
        <pc:spChg chg="del">
          <ac:chgData name="Clark, Jodi" userId="S::jodi.clark@ride.ri.gov::e331ac3d-b230-4536-b0f8-db760d40bd57" providerId="AD" clId="Web-{380FD822-E75C-7444-B7AD-8600D526B0C1}" dt="2020-06-09T18:08:24.372" v="4"/>
          <ac:spMkLst>
            <pc:docMk/>
            <pc:sldMk cId="2751714232" sldId="293"/>
            <ac:spMk id="12" creationId="{F71984F2-886C-7949-8FE8-50A398C7F1FC}"/>
          </ac:spMkLst>
        </pc:spChg>
        <pc:spChg chg="del">
          <ac:chgData name="Clark, Jodi" userId="S::jodi.clark@ride.ri.gov::e331ac3d-b230-4536-b0f8-db760d40bd57" providerId="AD" clId="Web-{380FD822-E75C-7444-B7AD-8600D526B0C1}" dt="2020-06-09T18:10:44.264" v="9"/>
          <ac:spMkLst>
            <pc:docMk/>
            <pc:sldMk cId="2751714232" sldId="293"/>
            <ac:spMk id="14" creationId="{CE737562-421A-7E44-816A-0C5030E0C4F7}"/>
          </ac:spMkLst>
        </pc:spChg>
        <pc:spChg chg="del">
          <ac:chgData name="Clark, Jodi" userId="S::jodi.clark@ride.ri.gov::e331ac3d-b230-4536-b0f8-db760d40bd57" providerId="AD" clId="Web-{380FD822-E75C-7444-B7AD-8600D526B0C1}" dt="2020-06-09T18:10:58.780" v="14"/>
          <ac:spMkLst>
            <pc:docMk/>
            <pc:sldMk cId="2751714232" sldId="293"/>
            <ac:spMk id="16" creationId="{2CBA769B-3332-6448-9F56-2FDE4D494D73}"/>
          </ac:spMkLst>
        </pc:spChg>
        <pc:spChg chg="del mod">
          <ac:chgData name="Clark, Jodi" userId="S::jodi.clark@ride.ri.gov::e331ac3d-b230-4536-b0f8-db760d40bd57" providerId="AD" clId="Web-{380FD822-E75C-7444-B7AD-8600D526B0C1}" dt="2020-06-09T18:08:19.731" v="3"/>
          <ac:spMkLst>
            <pc:docMk/>
            <pc:sldMk cId="2751714232" sldId="293"/>
            <ac:spMk id="17" creationId="{1F0DB5B1-421C-F842-AB46-C427201C4704}"/>
          </ac:spMkLst>
        </pc:spChg>
        <pc:spChg chg="add mod">
          <ac:chgData name="Clark, Jodi" userId="S::jodi.clark@ride.ri.gov::e331ac3d-b230-4536-b0f8-db760d40bd57" providerId="AD" clId="Web-{380FD822-E75C-7444-B7AD-8600D526B0C1}" dt="2020-06-09T18:33:41.468" v="233"/>
          <ac:spMkLst>
            <pc:docMk/>
            <pc:sldMk cId="2751714232" sldId="293"/>
            <ac:spMk id="22" creationId="{DBB847CF-967D-4C5F-84DB-2776160918DC}"/>
          </ac:spMkLst>
        </pc:spChg>
        <pc:spChg chg="add mod">
          <ac:chgData name="Clark, Jodi" userId="S::jodi.clark@ride.ri.gov::e331ac3d-b230-4536-b0f8-db760d40bd57" providerId="AD" clId="Web-{380FD822-E75C-7444-B7AD-8600D526B0C1}" dt="2020-06-09T18:38:52.096" v="366" actId="20577"/>
          <ac:spMkLst>
            <pc:docMk/>
            <pc:sldMk cId="2751714232" sldId="293"/>
            <ac:spMk id="24" creationId="{67608D89-C294-4E50-8F0F-407855E6710C}"/>
          </ac:spMkLst>
        </pc:spChg>
        <pc:spChg chg="add mod">
          <ac:chgData name="Clark, Jodi" userId="S::jodi.clark@ride.ri.gov::e331ac3d-b230-4536-b0f8-db760d40bd57" providerId="AD" clId="Web-{380FD822-E75C-7444-B7AD-8600D526B0C1}" dt="2020-06-09T18:37:11.580" v="350" actId="1076"/>
          <ac:spMkLst>
            <pc:docMk/>
            <pc:sldMk cId="2751714232" sldId="293"/>
            <ac:spMk id="26" creationId="{8E6BD9B2-B6DA-4E43-8E45-E9513170195D}"/>
          </ac:spMkLst>
        </pc:spChg>
        <pc:picChg chg="add mod">
          <ac:chgData name="Clark, Jodi" userId="S::jodi.clark@ride.ri.gov::e331ac3d-b230-4536-b0f8-db760d40bd57" providerId="AD" clId="Web-{380FD822-E75C-7444-B7AD-8600D526B0C1}" dt="2020-06-09T18:23:26.648" v="27" actId="14100"/>
          <ac:picMkLst>
            <pc:docMk/>
            <pc:sldMk cId="2751714232" sldId="293"/>
            <ac:picMk id="2" creationId="{C489DB32-798F-4647-8830-8C42CED52629}"/>
          </ac:picMkLst>
        </pc:picChg>
        <pc:cxnChg chg="add mod">
          <ac:chgData name="Clark, Jodi" userId="S::jodi.clark@ride.ri.gov::e331ac3d-b230-4536-b0f8-db760d40bd57" providerId="AD" clId="Web-{380FD822-E75C-7444-B7AD-8600D526B0C1}" dt="2020-06-09T18:45:04.116" v="495" actId="14100"/>
          <ac:cxnSpMkLst>
            <pc:docMk/>
            <pc:sldMk cId="2751714232" sldId="293"/>
            <ac:cxnSpMk id="3" creationId="{B5B05767-78F7-4A25-8EFB-B389DD87F757}"/>
          </ac:cxnSpMkLst>
        </pc:cxnChg>
        <pc:cxnChg chg="add mod">
          <ac:chgData name="Clark, Jodi" userId="S::jodi.clark@ride.ri.gov::e331ac3d-b230-4536-b0f8-db760d40bd57" providerId="AD" clId="Web-{380FD822-E75C-7444-B7AD-8600D526B0C1}" dt="2020-06-09T18:44:05.553" v="488"/>
          <ac:cxnSpMkLst>
            <pc:docMk/>
            <pc:sldMk cId="2751714232" sldId="293"/>
            <ac:cxnSpMk id="5" creationId="{702400FD-6969-4259-A473-66DCD2AF394E}"/>
          </ac:cxnSpMkLst>
        </pc:cxnChg>
        <pc:cxnChg chg="del mod">
          <ac:chgData name="Clark, Jodi" userId="S::jodi.clark@ride.ri.gov::e331ac3d-b230-4536-b0f8-db760d40bd57" providerId="AD" clId="Web-{380FD822-E75C-7444-B7AD-8600D526B0C1}" dt="2020-06-09T18:11:00.811" v="15"/>
          <ac:cxnSpMkLst>
            <pc:docMk/>
            <pc:sldMk cId="2751714232" sldId="293"/>
            <ac:cxnSpMk id="6" creationId="{00000000-0000-0000-0000-000000000000}"/>
          </ac:cxnSpMkLst>
        </pc:cxnChg>
        <pc:cxnChg chg="del">
          <ac:chgData name="Clark, Jodi" userId="S::jodi.clark@ride.ri.gov::e331ac3d-b230-4536-b0f8-db760d40bd57" providerId="AD" clId="Web-{380FD822-E75C-7444-B7AD-8600D526B0C1}" dt="2020-06-09T18:10:55.577" v="13"/>
          <ac:cxnSpMkLst>
            <pc:docMk/>
            <pc:sldMk cId="2751714232" sldId="293"/>
            <ac:cxnSpMk id="13" creationId="{84DDE90F-C30D-D94B-98CF-D14FE50C4EBF}"/>
          </ac:cxnSpMkLst>
        </pc:cxnChg>
        <pc:cxnChg chg="del">
          <ac:chgData name="Clark, Jodi" userId="S::jodi.clark@ride.ri.gov::e331ac3d-b230-4536-b0f8-db760d40bd57" providerId="AD" clId="Web-{380FD822-E75C-7444-B7AD-8600D526B0C1}" dt="2020-06-09T18:11:03.671" v="16"/>
          <ac:cxnSpMkLst>
            <pc:docMk/>
            <pc:sldMk cId="2751714232" sldId="293"/>
            <ac:cxnSpMk id="15" creationId="{165D6E35-98FD-0741-939A-3CD7ADAE03E2}"/>
          </ac:cxnSpMkLst>
        </pc:cxnChg>
        <pc:cxnChg chg="add mod">
          <ac:chgData name="Clark, Jodi" userId="S::jodi.clark@ride.ri.gov::e331ac3d-b230-4536-b0f8-db760d40bd57" providerId="AD" clId="Web-{380FD822-E75C-7444-B7AD-8600D526B0C1}" dt="2020-06-09T18:44:16.288" v="489"/>
          <ac:cxnSpMkLst>
            <pc:docMk/>
            <pc:sldMk cId="2751714232" sldId="293"/>
            <ac:cxnSpMk id="19" creationId="{974EE002-1936-4520-B556-CA8E5DC2B19D}"/>
          </ac:cxnSpMkLst>
        </pc:cxnChg>
        <pc:cxnChg chg="add mod">
          <ac:chgData name="Clark, Jodi" userId="S::jodi.clark@ride.ri.gov::e331ac3d-b230-4536-b0f8-db760d40bd57" providerId="AD" clId="Web-{380FD822-E75C-7444-B7AD-8600D526B0C1}" dt="2020-06-09T18:44:54.991" v="494" actId="14100"/>
          <ac:cxnSpMkLst>
            <pc:docMk/>
            <pc:sldMk cId="2751714232" sldId="293"/>
            <ac:cxnSpMk id="20" creationId="{92ACFE71-E564-4733-8DF1-A226C9E8975D}"/>
          </ac:cxnSpMkLst>
        </pc:cxnChg>
        <pc:cxnChg chg="add del mod">
          <ac:chgData name="Clark, Jodi" userId="S::jodi.clark@ride.ri.gov::e331ac3d-b230-4536-b0f8-db760d40bd57" providerId="AD" clId="Web-{380FD822-E75C-7444-B7AD-8600D526B0C1}" dt="2020-06-09T18:36:58.001" v="349"/>
          <ac:cxnSpMkLst>
            <pc:docMk/>
            <pc:sldMk cId="2751714232" sldId="293"/>
            <ac:cxnSpMk id="21" creationId="{C484C688-A356-4DE0-9864-45DD57A8099C}"/>
          </ac:cxnSpMkLst>
        </pc:cxnChg>
        <pc:cxnChg chg="add mod">
          <ac:chgData name="Clark, Jodi" userId="S::jodi.clark@ride.ri.gov::e331ac3d-b230-4536-b0f8-db760d40bd57" providerId="AD" clId="Web-{380FD822-E75C-7444-B7AD-8600D526B0C1}" dt="2020-06-09T18:44:32.694" v="491"/>
          <ac:cxnSpMkLst>
            <pc:docMk/>
            <pc:sldMk cId="2751714232" sldId="293"/>
            <ac:cxnSpMk id="23" creationId="{0C77182E-312C-4BBA-B0E6-07A8E78C0717}"/>
          </ac:cxnSpMkLst>
        </pc:cxnChg>
        <pc:cxnChg chg="del">
          <ac:chgData name="Clark, Jodi" userId="S::jodi.clark@ride.ri.gov::e331ac3d-b230-4536-b0f8-db760d40bd57" providerId="AD" clId="Web-{380FD822-E75C-7444-B7AD-8600D526B0C1}" dt="2020-06-09T18:10:49.905" v="11"/>
          <ac:cxnSpMkLst>
            <pc:docMk/>
            <pc:sldMk cId="2751714232" sldId="293"/>
            <ac:cxnSpMk id="25" creationId="{CC05A9E1-92F9-A94B-95AB-84EE03AF16FD}"/>
          </ac:cxnSpMkLst>
        </pc:cxnChg>
      </pc:sldChg>
      <pc:sldChg chg="addSp delSp modSp mod setBg setClrOvrMap">
        <pc:chgData name="Clark, Jodi" userId="S::jodi.clark@ride.ri.gov::e331ac3d-b230-4536-b0f8-db760d40bd57" providerId="AD" clId="Web-{380FD822-E75C-7444-B7AD-8600D526B0C1}" dt="2020-06-09T18:42:30.349" v="481"/>
        <pc:sldMkLst>
          <pc:docMk/>
          <pc:sldMk cId="2845780715" sldId="294"/>
        </pc:sldMkLst>
        <pc:spChg chg="mod">
          <ac:chgData name="Clark, Jodi" userId="S::jodi.clark@ride.ri.gov::e331ac3d-b230-4536-b0f8-db760d40bd57" providerId="AD" clId="Web-{380FD822-E75C-7444-B7AD-8600D526B0C1}" dt="2020-06-09T18:42:30.349" v="481"/>
          <ac:spMkLst>
            <pc:docMk/>
            <pc:sldMk cId="2845780715" sldId="294"/>
            <ac:spMk id="2" creationId="{00000000-0000-0000-0000-000000000000}"/>
          </ac:spMkLst>
        </pc:spChg>
        <pc:spChg chg="add del">
          <ac:chgData name="Clark, Jodi" userId="S::jodi.clark@ride.ri.gov::e331ac3d-b230-4536-b0f8-db760d40bd57" providerId="AD" clId="Web-{380FD822-E75C-7444-B7AD-8600D526B0C1}" dt="2020-06-09T18:42:30.349" v="481"/>
          <ac:spMkLst>
            <pc:docMk/>
            <pc:sldMk cId="2845780715" sldId="294"/>
            <ac:spMk id="9" creationId="{7CA0DAA6-33B8-4A25-810D-2F4D816FB40E}"/>
          </ac:spMkLst>
        </pc:spChg>
        <pc:spChg chg="add del">
          <ac:chgData name="Clark, Jodi" userId="S::jodi.clark@ride.ri.gov::e331ac3d-b230-4536-b0f8-db760d40bd57" providerId="AD" clId="Web-{380FD822-E75C-7444-B7AD-8600D526B0C1}" dt="2020-06-09T18:42:27.880" v="478"/>
          <ac:spMkLst>
            <pc:docMk/>
            <pc:sldMk cId="2845780715" sldId="294"/>
            <ac:spMk id="23" creationId="{08E89D5E-1885-4160-AC77-CC471DD1D0DB}"/>
          </ac:spMkLst>
        </pc:spChg>
        <pc:graphicFrameChg chg="del">
          <ac:chgData name="Clark, Jodi" userId="S::jodi.clark@ride.ri.gov::e331ac3d-b230-4536-b0f8-db760d40bd57" providerId="AD" clId="Web-{380FD822-E75C-7444-B7AD-8600D526B0C1}" dt="2020-06-09T18:39:07.972" v="371"/>
          <ac:graphicFrameMkLst>
            <pc:docMk/>
            <pc:sldMk cId="2845780715" sldId="294"/>
            <ac:graphicFrameMk id="4" creationId="{47E32067-37A9-A742-B87E-987CF733C66B}"/>
          </ac:graphicFrameMkLst>
        </pc:graphicFrameChg>
        <pc:graphicFrameChg chg="add mod modGraphic">
          <ac:chgData name="Clark, Jodi" userId="S::jodi.clark@ride.ri.gov::e331ac3d-b230-4536-b0f8-db760d40bd57" providerId="AD" clId="Web-{380FD822-E75C-7444-B7AD-8600D526B0C1}" dt="2020-06-09T18:42:30.349" v="481"/>
          <ac:graphicFrameMkLst>
            <pc:docMk/>
            <pc:sldMk cId="2845780715" sldId="294"/>
            <ac:graphicFrameMk id="18" creationId="{DA643F4A-F76A-4453-A126-890C2FF87A40}"/>
          </ac:graphicFrameMkLst>
        </pc:graphicFrameChg>
        <pc:cxnChg chg="add del">
          <ac:chgData name="Clark, Jodi" userId="S::jodi.clark@ride.ri.gov::e331ac3d-b230-4536-b0f8-db760d40bd57" providerId="AD" clId="Web-{380FD822-E75C-7444-B7AD-8600D526B0C1}" dt="2020-06-09T18:42:27.880" v="478"/>
          <ac:cxnSpMkLst>
            <pc:docMk/>
            <pc:sldMk cId="2845780715" sldId="294"/>
            <ac:cxnSpMk id="25" creationId="{EC15C128-8E68-44BD-BF94-FBA9CA4B0309}"/>
          </ac:cxnSpMkLst>
        </pc:cxnChg>
      </pc:sldChg>
    </pc:docChg>
  </pc:docChgLst>
  <pc:docChgLst>
    <pc:chgData name="Clark, Jodi" userId="S::jodi.clark@ride.ri.gov::e331ac3d-b230-4536-b0f8-db760d40bd57" providerId="AD" clId="Web-{3D0E9D84-755E-8FF8-B14E-CC78580C8705}"/>
    <pc:docChg chg="addSld modSld sldOrd">
      <pc:chgData name="Clark, Jodi" userId="S::jodi.clark@ride.ri.gov::e331ac3d-b230-4536-b0f8-db760d40bd57" providerId="AD" clId="Web-{3D0E9D84-755E-8FF8-B14E-CC78580C8705}" dt="2020-06-12T13:15:42.415" v="500" actId="20577"/>
      <pc:docMkLst>
        <pc:docMk/>
      </pc:docMkLst>
      <pc:sldChg chg="modSp modNotes">
        <pc:chgData name="Clark, Jodi" userId="S::jodi.clark@ride.ri.gov::e331ac3d-b230-4536-b0f8-db760d40bd57" providerId="AD" clId="Web-{3D0E9D84-755E-8FF8-B14E-CC78580C8705}" dt="2020-06-12T13:11:46.476" v="457" actId="14100"/>
        <pc:sldMkLst>
          <pc:docMk/>
          <pc:sldMk cId="2822421821" sldId="274"/>
        </pc:sldMkLst>
        <pc:cxnChg chg="mod">
          <ac:chgData name="Clark, Jodi" userId="S::jodi.clark@ride.ri.gov::e331ac3d-b230-4536-b0f8-db760d40bd57" providerId="AD" clId="Web-{3D0E9D84-755E-8FF8-B14E-CC78580C8705}" dt="2020-06-12T13:11:46.476" v="457" actId="14100"/>
          <ac:cxnSpMkLst>
            <pc:docMk/>
            <pc:sldMk cId="2822421821" sldId="274"/>
            <ac:cxnSpMk id="15" creationId="{165D6E35-98FD-0741-939A-3CD7ADAE03E2}"/>
          </ac:cxnSpMkLst>
        </pc:cxnChg>
      </pc:sldChg>
      <pc:sldChg chg="modNotes">
        <pc:chgData name="Clark, Jodi" userId="S::jodi.clark@ride.ri.gov::e331ac3d-b230-4536-b0f8-db760d40bd57" providerId="AD" clId="Web-{3D0E9D84-755E-8FF8-B14E-CC78580C8705}" dt="2020-06-10T14:23:05.689" v="448"/>
        <pc:sldMkLst>
          <pc:docMk/>
          <pc:sldMk cId="4201092069" sldId="277"/>
        </pc:sldMkLst>
      </pc:sldChg>
      <pc:sldChg chg="modSp">
        <pc:chgData name="Clark, Jodi" userId="S::jodi.clark@ride.ri.gov::e331ac3d-b230-4536-b0f8-db760d40bd57" providerId="AD" clId="Web-{3D0E9D84-755E-8FF8-B14E-CC78580C8705}" dt="2020-06-12T13:14:50.852" v="497" actId="20577"/>
        <pc:sldMkLst>
          <pc:docMk/>
          <pc:sldMk cId="407865540" sldId="279"/>
        </pc:sldMkLst>
        <pc:graphicFrameChg chg="modGraphic">
          <ac:chgData name="Clark, Jodi" userId="S::jodi.clark@ride.ri.gov::e331ac3d-b230-4536-b0f8-db760d40bd57" providerId="AD" clId="Web-{3D0E9D84-755E-8FF8-B14E-CC78580C8705}" dt="2020-06-12T13:14:50.852" v="497" actId="20577"/>
          <ac:graphicFrameMkLst>
            <pc:docMk/>
            <pc:sldMk cId="407865540" sldId="279"/>
            <ac:graphicFrameMk id="6" creationId="{943FA4AC-5330-AB40-BD36-B829C7C058CA}"/>
          </ac:graphicFrameMkLst>
        </pc:graphicFrameChg>
        <pc:picChg chg="mod">
          <ac:chgData name="Clark, Jodi" userId="S::jodi.clark@ride.ri.gov::e331ac3d-b230-4536-b0f8-db760d40bd57" providerId="AD" clId="Web-{3D0E9D84-755E-8FF8-B14E-CC78580C8705}" dt="2020-06-12T13:14:08.524" v="479" actId="14100"/>
          <ac:picMkLst>
            <pc:docMk/>
            <pc:sldMk cId="407865540" sldId="279"/>
            <ac:picMk id="5" creationId="{7F4DB2DC-06D6-FB49-8BA9-7DA61CEEBD98}"/>
          </ac:picMkLst>
        </pc:picChg>
      </pc:sldChg>
      <pc:sldChg chg="ord">
        <pc:chgData name="Clark, Jodi" userId="S::jodi.clark@ride.ri.gov::e331ac3d-b230-4536-b0f8-db760d40bd57" providerId="AD" clId="Web-{3D0E9D84-755E-8FF8-B14E-CC78580C8705}" dt="2020-06-12T13:13:26.961" v="462"/>
        <pc:sldMkLst>
          <pc:docMk/>
          <pc:sldMk cId="2721652340" sldId="289"/>
        </pc:sldMkLst>
      </pc:sldChg>
      <pc:sldChg chg="modSp modNotes">
        <pc:chgData name="Clark, Jodi" userId="S::jodi.clark@ride.ri.gov::e331ac3d-b230-4536-b0f8-db760d40bd57" providerId="AD" clId="Web-{3D0E9D84-755E-8FF8-B14E-CC78580C8705}" dt="2020-06-12T13:15:41.150" v="498" actId="20577"/>
        <pc:sldMkLst>
          <pc:docMk/>
          <pc:sldMk cId="2751714232" sldId="293"/>
        </pc:sldMkLst>
        <pc:spChg chg="mod">
          <ac:chgData name="Clark, Jodi" userId="S::jodi.clark@ride.ri.gov::e331ac3d-b230-4536-b0f8-db760d40bd57" providerId="AD" clId="Web-{3D0E9D84-755E-8FF8-B14E-CC78580C8705}" dt="2020-06-12T13:15:41.150" v="498" actId="20577"/>
          <ac:spMkLst>
            <pc:docMk/>
            <pc:sldMk cId="2751714232" sldId="293"/>
            <ac:spMk id="18" creationId="{4006EC43-B3E6-B843-A434-138614E27832}"/>
          </ac:spMkLst>
        </pc:spChg>
        <pc:cxnChg chg="mod">
          <ac:chgData name="Clark, Jodi" userId="S::jodi.clark@ride.ri.gov::e331ac3d-b230-4536-b0f8-db760d40bd57" providerId="AD" clId="Web-{3D0E9D84-755E-8FF8-B14E-CC78580C8705}" dt="2020-06-12T13:12:06.335" v="459" actId="14100"/>
          <ac:cxnSpMkLst>
            <pc:docMk/>
            <pc:sldMk cId="2751714232" sldId="293"/>
            <ac:cxnSpMk id="5" creationId="{702400FD-6969-4259-A473-66DCD2AF394E}"/>
          </ac:cxnSpMkLst>
        </pc:cxnChg>
        <pc:cxnChg chg="mod">
          <ac:chgData name="Clark, Jodi" userId="S::jodi.clark@ride.ri.gov::e331ac3d-b230-4536-b0f8-db760d40bd57" providerId="AD" clId="Web-{3D0E9D84-755E-8FF8-B14E-CC78580C8705}" dt="2020-06-12T13:12:10.616" v="460" actId="1076"/>
          <ac:cxnSpMkLst>
            <pc:docMk/>
            <pc:sldMk cId="2751714232" sldId="293"/>
            <ac:cxnSpMk id="19" creationId="{974EE002-1936-4520-B556-CA8E5DC2B19D}"/>
          </ac:cxnSpMkLst>
        </pc:cxnChg>
      </pc:sldChg>
      <pc:sldChg chg="addSp delSp modSp">
        <pc:chgData name="Clark, Jodi" userId="S::jodi.clark@ride.ri.gov::e331ac3d-b230-4536-b0f8-db760d40bd57" providerId="AD" clId="Web-{3D0E9D84-755E-8FF8-B14E-CC78580C8705}" dt="2020-06-10T16:37:36.248" v="453"/>
        <pc:sldMkLst>
          <pc:docMk/>
          <pc:sldMk cId="2845780715" sldId="294"/>
        </pc:sldMkLst>
        <pc:spChg chg="mod">
          <ac:chgData name="Clark, Jodi" userId="S::jodi.clark@ride.ri.gov::e331ac3d-b230-4536-b0f8-db760d40bd57" providerId="AD" clId="Web-{3D0E9D84-755E-8FF8-B14E-CC78580C8705}" dt="2020-06-10T16:37:36.248" v="453"/>
          <ac:spMkLst>
            <pc:docMk/>
            <pc:sldMk cId="2845780715" sldId="294"/>
            <ac:spMk id="2" creationId="{00000000-0000-0000-0000-000000000000}"/>
          </ac:spMkLst>
        </pc:spChg>
        <pc:spChg chg="add del">
          <ac:chgData name="Clark, Jodi" userId="S::jodi.clark@ride.ri.gov::e331ac3d-b230-4536-b0f8-db760d40bd57" providerId="AD" clId="Web-{3D0E9D84-755E-8FF8-B14E-CC78580C8705}" dt="2020-06-10T16:37:17.638" v="450"/>
          <ac:spMkLst>
            <pc:docMk/>
            <pc:sldMk cId="2845780715" sldId="294"/>
            <ac:spMk id="20" creationId="{4038CB10-1F5C-4D54-9DF7-12586DE5B007}"/>
          </ac:spMkLst>
        </pc:spChg>
        <pc:spChg chg="add del">
          <ac:chgData name="Clark, Jodi" userId="S::jodi.clark@ride.ri.gov::e331ac3d-b230-4536-b0f8-db760d40bd57" providerId="AD" clId="Web-{3D0E9D84-755E-8FF8-B14E-CC78580C8705}" dt="2020-06-10T16:37:17.638" v="450"/>
          <ac:spMkLst>
            <pc:docMk/>
            <pc:sldMk cId="2845780715" sldId="294"/>
            <ac:spMk id="21" creationId="{73ED6512-6858-4552-B699-9A97FE9A4EA2}"/>
          </ac:spMkLst>
        </pc:spChg>
        <pc:spChg chg="add del">
          <ac:chgData name="Clark, Jodi" userId="S::jodi.clark@ride.ri.gov::e331ac3d-b230-4536-b0f8-db760d40bd57" providerId="AD" clId="Web-{3D0E9D84-755E-8FF8-B14E-CC78580C8705}" dt="2020-06-10T16:37:36.154" v="452"/>
          <ac:spMkLst>
            <pc:docMk/>
            <pc:sldMk cId="2845780715" sldId="294"/>
            <ac:spMk id="22" creationId="{46C2E80F-49A6-4372-B103-219D417A55ED}"/>
          </ac:spMkLst>
        </pc:spChg>
        <pc:spChg chg="add">
          <ac:chgData name="Clark, Jodi" userId="S::jodi.clark@ride.ri.gov::e331ac3d-b230-4536-b0f8-db760d40bd57" providerId="AD" clId="Web-{3D0E9D84-755E-8FF8-B14E-CC78580C8705}" dt="2020-06-10T16:37:36.248" v="453"/>
          <ac:spMkLst>
            <pc:docMk/>
            <pc:sldMk cId="2845780715" sldId="294"/>
            <ac:spMk id="24" creationId="{AE5A632B-B15A-489E-8337-BC0F40DBC21F}"/>
          </ac:spMkLst>
        </pc:spChg>
        <pc:spChg chg="add">
          <ac:chgData name="Clark, Jodi" userId="S::jodi.clark@ride.ri.gov::e331ac3d-b230-4536-b0f8-db760d40bd57" providerId="AD" clId="Web-{3D0E9D84-755E-8FF8-B14E-CC78580C8705}" dt="2020-06-10T16:37:36.248" v="453"/>
          <ac:spMkLst>
            <pc:docMk/>
            <pc:sldMk cId="2845780715" sldId="294"/>
            <ac:spMk id="26" creationId="{6E895C8D-1379-40B8-8B1B-B6F5AEAF0A6C}"/>
          </ac:spMkLst>
        </pc:spChg>
        <pc:graphicFrameChg chg="mod modGraphic">
          <ac:chgData name="Clark, Jodi" userId="S::jodi.clark@ride.ri.gov::e331ac3d-b230-4536-b0f8-db760d40bd57" providerId="AD" clId="Web-{3D0E9D84-755E-8FF8-B14E-CC78580C8705}" dt="2020-06-10T16:37:36.248" v="453"/>
          <ac:graphicFrameMkLst>
            <pc:docMk/>
            <pc:sldMk cId="2845780715" sldId="294"/>
            <ac:graphicFrameMk id="18" creationId="{DA643F4A-F76A-4453-A126-890C2FF87A40}"/>
          </ac:graphicFrameMkLst>
        </pc:graphicFrameChg>
      </pc:sldChg>
      <pc:sldChg chg="modSp new">
        <pc:chgData name="Clark, Jodi" userId="S::jodi.clark@ride.ri.gov::e331ac3d-b230-4536-b0f8-db760d40bd57" providerId="AD" clId="Web-{3D0E9D84-755E-8FF8-B14E-CC78580C8705}" dt="2020-06-12T13:13:40.992" v="478" actId="14100"/>
        <pc:sldMkLst>
          <pc:docMk/>
          <pc:sldMk cId="2418664734" sldId="295"/>
        </pc:sldMkLst>
        <pc:spChg chg="mod">
          <ac:chgData name="Clark, Jodi" userId="S::jodi.clark@ride.ri.gov::e331ac3d-b230-4536-b0f8-db760d40bd57" providerId="AD" clId="Web-{3D0E9D84-755E-8FF8-B14E-CC78580C8705}" dt="2020-06-12T13:13:40.992" v="478" actId="14100"/>
          <ac:spMkLst>
            <pc:docMk/>
            <pc:sldMk cId="2418664734" sldId="295"/>
            <ac:spMk id="2" creationId="{821CAA51-CD9B-4DC4-9B76-278F1519698F}"/>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svg"/><Relationship Id="rId1" Type="http://schemas.openxmlformats.org/officeDocument/2006/relationships/image" Target="../media/image26.png"/><Relationship Id="rId6" Type="http://schemas.openxmlformats.org/officeDocument/2006/relationships/image" Target="../media/image25.svg"/><Relationship Id="rId5" Type="http://schemas.openxmlformats.org/officeDocument/2006/relationships/image" Target="../media/image28.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53.png"/><Relationship Id="rId6" Type="http://schemas.openxmlformats.org/officeDocument/2006/relationships/image" Target="../media/image46.svg"/><Relationship Id="rId11" Type="http://schemas.openxmlformats.org/officeDocument/2006/relationships/image" Target="../media/image58.png"/><Relationship Id="rId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8BC67-4DAC-6B4A-8407-BB97B921BB22}"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223F83EA-7633-6143-9E7B-4B8E9124C86D}">
      <dgm:prSet phldrT="[Text]"/>
      <dgm:spPr/>
      <dgm:t>
        <a:bodyPr/>
        <a:lstStyle/>
        <a:p>
          <a:pPr>
            <a:lnSpc>
              <a:spcPct val="100000"/>
            </a:lnSpc>
            <a:defRPr b="1"/>
          </a:pPr>
          <a:r>
            <a:rPr lang="en-US"/>
            <a:t>Set Academic Standards</a:t>
          </a:r>
        </a:p>
      </dgm:t>
    </dgm:pt>
    <dgm:pt modelId="{B3812D44-CC83-D74E-97EE-66381AA38E79}" type="parTrans" cxnId="{BB292286-99EE-8047-934D-0967D824B8EE}">
      <dgm:prSet/>
      <dgm:spPr/>
      <dgm:t>
        <a:bodyPr/>
        <a:lstStyle/>
        <a:p>
          <a:endParaRPr lang="en-US"/>
        </a:p>
      </dgm:t>
    </dgm:pt>
    <dgm:pt modelId="{B180F709-6EB6-9A41-B9B0-18000174BAEA}" type="sibTrans" cxnId="{BB292286-99EE-8047-934D-0967D824B8EE}">
      <dgm:prSet/>
      <dgm:spPr/>
      <dgm:t>
        <a:bodyPr/>
        <a:lstStyle/>
        <a:p>
          <a:endParaRPr lang="en-US"/>
        </a:p>
      </dgm:t>
    </dgm:pt>
    <dgm:pt modelId="{9A464E73-3819-E048-8BE7-C2DC038E99D1}">
      <dgm:prSet phldrT="[Text]"/>
      <dgm:spPr/>
      <dgm:t>
        <a:bodyPr/>
        <a:lstStyle/>
        <a:p>
          <a:pPr>
            <a:lnSpc>
              <a:spcPct val="100000"/>
            </a:lnSpc>
          </a:pPr>
          <a:r>
            <a:rPr lang="en-US"/>
            <a:t>Develop statewide academic standards and curriculum frameworks in core content areas</a:t>
          </a:r>
        </a:p>
      </dgm:t>
    </dgm:pt>
    <dgm:pt modelId="{8FF64CB0-C132-AE46-9386-588312B1824A}" type="parTrans" cxnId="{B7259078-3440-334B-BC60-13287797EB4D}">
      <dgm:prSet/>
      <dgm:spPr/>
      <dgm:t>
        <a:bodyPr/>
        <a:lstStyle/>
        <a:p>
          <a:endParaRPr lang="en-US"/>
        </a:p>
      </dgm:t>
    </dgm:pt>
    <dgm:pt modelId="{BC6FA353-750A-BD4E-BCC9-A6DC3B30BEDB}" type="sibTrans" cxnId="{B7259078-3440-334B-BC60-13287797EB4D}">
      <dgm:prSet/>
      <dgm:spPr/>
      <dgm:t>
        <a:bodyPr/>
        <a:lstStyle/>
        <a:p>
          <a:endParaRPr lang="en-US"/>
        </a:p>
      </dgm:t>
    </dgm:pt>
    <dgm:pt modelId="{31B5CCC9-17A6-1049-A941-6E35A35119EA}">
      <dgm:prSet phldrT="[Text]"/>
      <dgm:spPr/>
      <dgm:t>
        <a:bodyPr/>
        <a:lstStyle/>
        <a:p>
          <a:pPr>
            <a:lnSpc>
              <a:spcPct val="100000"/>
            </a:lnSpc>
            <a:defRPr b="1"/>
          </a:pPr>
          <a:r>
            <a:rPr lang="en-US"/>
            <a:t>Develop Lists of HQCM</a:t>
          </a:r>
        </a:p>
      </dgm:t>
    </dgm:pt>
    <dgm:pt modelId="{23549CAE-B1EE-0847-80DE-CFBE573C98CC}" type="parTrans" cxnId="{2DB0D666-FC96-9547-BCFF-E09696F962C1}">
      <dgm:prSet/>
      <dgm:spPr/>
      <dgm:t>
        <a:bodyPr/>
        <a:lstStyle/>
        <a:p>
          <a:endParaRPr lang="en-US"/>
        </a:p>
      </dgm:t>
    </dgm:pt>
    <dgm:pt modelId="{C5B61C73-C654-8C4D-BDD9-688DD9052906}" type="sibTrans" cxnId="{2DB0D666-FC96-9547-BCFF-E09696F962C1}">
      <dgm:prSet/>
      <dgm:spPr/>
      <dgm:t>
        <a:bodyPr/>
        <a:lstStyle/>
        <a:p>
          <a:endParaRPr lang="en-US"/>
        </a:p>
      </dgm:t>
    </dgm:pt>
    <dgm:pt modelId="{E1675D20-6BCA-6540-9B3D-EC9E0422E044}">
      <dgm:prSet phldrT="[Text]"/>
      <dgm:spPr/>
      <dgm:t>
        <a:bodyPr/>
        <a:lstStyle/>
        <a:p>
          <a:pPr>
            <a:lnSpc>
              <a:spcPct val="100000"/>
            </a:lnSpc>
          </a:pPr>
          <a:r>
            <a:rPr lang="en-US"/>
            <a:t>Identify at least five (5) examples of HQCM in English Language Arts (ELA), Mathematics, and Science</a:t>
          </a:r>
        </a:p>
      </dgm:t>
    </dgm:pt>
    <dgm:pt modelId="{D8AA1F88-2473-154B-9414-A683B2671075}" type="parTrans" cxnId="{3ADA88B6-6977-F446-BBBE-BC3961667891}">
      <dgm:prSet/>
      <dgm:spPr/>
      <dgm:t>
        <a:bodyPr/>
        <a:lstStyle/>
        <a:p>
          <a:endParaRPr lang="en-US"/>
        </a:p>
      </dgm:t>
    </dgm:pt>
    <dgm:pt modelId="{DE653C5F-DCB7-1344-9512-DC4148C49C29}" type="sibTrans" cxnId="{3ADA88B6-6977-F446-BBBE-BC3961667891}">
      <dgm:prSet/>
      <dgm:spPr/>
      <dgm:t>
        <a:bodyPr/>
        <a:lstStyle/>
        <a:p>
          <a:endParaRPr lang="en-US"/>
        </a:p>
      </dgm:t>
    </dgm:pt>
    <dgm:pt modelId="{F39F213F-DA84-644B-978F-D2531F86C5F8}">
      <dgm:prSet phldrT="[Text]"/>
      <dgm:spPr/>
      <dgm:t>
        <a:bodyPr/>
        <a:lstStyle/>
        <a:p>
          <a:pPr>
            <a:lnSpc>
              <a:spcPct val="100000"/>
            </a:lnSpc>
            <a:defRPr b="1"/>
          </a:pPr>
          <a:r>
            <a:rPr lang="en-US"/>
            <a:t>Support Implementation</a:t>
          </a:r>
        </a:p>
      </dgm:t>
    </dgm:pt>
    <dgm:pt modelId="{85D7EAB6-31A1-F64F-8B97-FE847F155161}" type="parTrans" cxnId="{7F118B50-BD5B-DD4C-906A-8073C7A1AB1F}">
      <dgm:prSet/>
      <dgm:spPr/>
      <dgm:t>
        <a:bodyPr/>
        <a:lstStyle/>
        <a:p>
          <a:endParaRPr lang="en-US"/>
        </a:p>
      </dgm:t>
    </dgm:pt>
    <dgm:pt modelId="{B08EFF43-7334-7544-8DA5-76A1D945EDCD}" type="sibTrans" cxnId="{7F118B50-BD5B-DD4C-906A-8073C7A1AB1F}">
      <dgm:prSet/>
      <dgm:spPr/>
      <dgm:t>
        <a:bodyPr/>
        <a:lstStyle/>
        <a:p>
          <a:endParaRPr lang="en-US"/>
        </a:p>
      </dgm:t>
    </dgm:pt>
    <dgm:pt modelId="{3F95CB58-F11F-5A45-A195-9FAF3F3BDCB8}">
      <dgm:prSet phldrT="[Text]"/>
      <dgm:spPr/>
      <dgm:t>
        <a:bodyPr/>
        <a:lstStyle/>
        <a:p>
          <a:pPr>
            <a:lnSpc>
              <a:spcPct val="100000"/>
            </a:lnSpc>
          </a:pPr>
          <a:r>
            <a:rPr lang="en-US"/>
            <a:t>Support LEAs in the selection and implementation of HQCM </a:t>
          </a:r>
        </a:p>
      </dgm:t>
    </dgm:pt>
    <dgm:pt modelId="{C56A6894-48AE-0447-8F5F-39EDF300767B}" type="parTrans" cxnId="{36FC0BE4-F9A6-1A4A-B8A0-2684EE286DE9}">
      <dgm:prSet/>
      <dgm:spPr/>
      <dgm:t>
        <a:bodyPr/>
        <a:lstStyle/>
        <a:p>
          <a:endParaRPr lang="en-US"/>
        </a:p>
      </dgm:t>
    </dgm:pt>
    <dgm:pt modelId="{1F6F1FBD-9559-8D4C-8CE5-32975AC21F49}" type="sibTrans" cxnId="{36FC0BE4-F9A6-1A4A-B8A0-2684EE286DE9}">
      <dgm:prSet/>
      <dgm:spPr/>
      <dgm:t>
        <a:bodyPr/>
        <a:lstStyle/>
        <a:p>
          <a:endParaRPr lang="en-US"/>
        </a:p>
      </dgm:t>
    </dgm:pt>
    <dgm:pt modelId="{54F0200E-275D-48DB-8FA8-35029EB2F878}" type="pres">
      <dgm:prSet presAssocID="{F9C8BC67-4DAC-6B4A-8407-BB97B921BB22}" presName="root" presStyleCnt="0">
        <dgm:presLayoutVars>
          <dgm:dir/>
          <dgm:resizeHandles val="exact"/>
        </dgm:presLayoutVars>
      </dgm:prSet>
      <dgm:spPr/>
    </dgm:pt>
    <dgm:pt modelId="{F96F8289-C90D-47FC-9A1A-DF806FDD1624}" type="pres">
      <dgm:prSet presAssocID="{223F83EA-7633-6143-9E7B-4B8E9124C86D}" presName="compNode" presStyleCnt="0"/>
      <dgm:spPr/>
    </dgm:pt>
    <dgm:pt modelId="{B73B73CA-B229-4B41-A251-53ADF8120FDF}" type="pres">
      <dgm:prSet presAssocID="{223F83EA-7633-6143-9E7B-4B8E9124C86D}"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C8E1F902-4AFD-4AAA-91DE-580C757F3852}" type="pres">
      <dgm:prSet presAssocID="{223F83EA-7633-6143-9E7B-4B8E9124C86D}" presName="iconSpace" presStyleCnt="0"/>
      <dgm:spPr/>
    </dgm:pt>
    <dgm:pt modelId="{693E76AD-5E10-4089-9377-87C939DC9108}" type="pres">
      <dgm:prSet presAssocID="{223F83EA-7633-6143-9E7B-4B8E9124C86D}" presName="parTx" presStyleLbl="revTx" presStyleIdx="0" presStyleCnt="6">
        <dgm:presLayoutVars>
          <dgm:chMax val="0"/>
          <dgm:chPref val="0"/>
        </dgm:presLayoutVars>
      </dgm:prSet>
      <dgm:spPr/>
    </dgm:pt>
    <dgm:pt modelId="{811C992C-1CC5-4354-824D-8B33831B7619}" type="pres">
      <dgm:prSet presAssocID="{223F83EA-7633-6143-9E7B-4B8E9124C86D}" presName="txSpace" presStyleCnt="0"/>
      <dgm:spPr/>
    </dgm:pt>
    <dgm:pt modelId="{53DBB71C-4056-4D05-8BCB-9D1726A56B31}" type="pres">
      <dgm:prSet presAssocID="{223F83EA-7633-6143-9E7B-4B8E9124C86D}" presName="desTx" presStyleLbl="revTx" presStyleIdx="1" presStyleCnt="6">
        <dgm:presLayoutVars/>
      </dgm:prSet>
      <dgm:spPr/>
    </dgm:pt>
    <dgm:pt modelId="{1FD7F523-47AF-4070-AD70-D4413ADBEA07}" type="pres">
      <dgm:prSet presAssocID="{B180F709-6EB6-9A41-B9B0-18000174BAEA}" presName="sibTrans" presStyleCnt="0"/>
      <dgm:spPr/>
    </dgm:pt>
    <dgm:pt modelId="{5B10E4FF-78D6-49B7-86B2-6C2FE3A3D56B}" type="pres">
      <dgm:prSet presAssocID="{31B5CCC9-17A6-1049-A941-6E35A35119EA}" presName="compNode" presStyleCnt="0"/>
      <dgm:spPr/>
    </dgm:pt>
    <dgm:pt modelId="{91736C91-F719-4FCE-A98D-7F54F4015711}" type="pres">
      <dgm:prSet presAssocID="{31B5CCC9-17A6-1049-A941-6E35A35119EA}"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B3860752-563B-4529-96C1-B2C014FB7D7A}" type="pres">
      <dgm:prSet presAssocID="{31B5CCC9-17A6-1049-A941-6E35A35119EA}" presName="iconSpace" presStyleCnt="0"/>
      <dgm:spPr/>
    </dgm:pt>
    <dgm:pt modelId="{8247D1EB-FA06-4470-8A50-973B67E197A4}" type="pres">
      <dgm:prSet presAssocID="{31B5CCC9-17A6-1049-A941-6E35A35119EA}" presName="parTx" presStyleLbl="revTx" presStyleIdx="2" presStyleCnt="6">
        <dgm:presLayoutVars>
          <dgm:chMax val="0"/>
          <dgm:chPref val="0"/>
        </dgm:presLayoutVars>
      </dgm:prSet>
      <dgm:spPr/>
    </dgm:pt>
    <dgm:pt modelId="{265AEA14-6E76-441F-AC29-DE179AFE03B6}" type="pres">
      <dgm:prSet presAssocID="{31B5CCC9-17A6-1049-A941-6E35A35119EA}" presName="txSpace" presStyleCnt="0"/>
      <dgm:spPr/>
    </dgm:pt>
    <dgm:pt modelId="{1C5B04B7-83E4-45DB-8385-9BBC1444010B}" type="pres">
      <dgm:prSet presAssocID="{31B5CCC9-17A6-1049-A941-6E35A35119EA}" presName="desTx" presStyleLbl="revTx" presStyleIdx="3" presStyleCnt="6">
        <dgm:presLayoutVars/>
      </dgm:prSet>
      <dgm:spPr/>
    </dgm:pt>
    <dgm:pt modelId="{6A9326D1-0577-4B06-AE1D-AB93524E9A04}" type="pres">
      <dgm:prSet presAssocID="{C5B61C73-C654-8C4D-BDD9-688DD9052906}" presName="sibTrans" presStyleCnt="0"/>
      <dgm:spPr/>
    </dgm:pt>
    <dgm:pt modelId="{ABD8F536-65C6-4DD9-A6EC-7D7E84833CF1}" type="pres">
      <dgm:prSet presAssocID="{F39F213F-DA84-644B-978F-D2531F86C5F8}" presName="compNode" presStyleCnt="0"/>
      <dgm:spPr/>
    </dgm:pt>
    <dgm:pt modelId="{108E8181-7B6D-4524-8FAF-31026901E872}" type="pres">
      <dgm:prSet presAssocID="{F39F213F-DA84-644B-978F-D2531F86C5F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288EA3C8-7751-4422-B6D7-46F3BD820168}" type="pres">
      <dgm:prSet presAssocID="{F39F213F-DA84-644B-978F-D2531F86C5F8}" presName="iconSpace" presStyleCnt="0"/>
      <dgm:spPr/>
    </dgm:pt>
    <dgm:pt modelId="{2F7975A7-2CE1-4E5E-9E2C-2FB89C857474}" type="pres">
      <dgm:prSet presAssocID="{F39F213F-DA84-644B-978F-D2531F86C5F8}" presName="parTx" presStyleLbl="revTx" presStyleIdx="4" presStyleCnt="6">
        <dgm:presLayoutVars>
          <dgm:chMax val="0"/>
          <dgm:chPref val="0"/>
        </dgm:presLayoutVars>
      </dgm:prSet>
      <dgm:spPr/>
    </dgm:pt>
    <dgm:pt modelId="{51F2F641-6BEA-43DA-A58E-63FE1C4C7200}" type="pres">
      <dgm:prSet presAssocID="{F39F213F-DA84-644B-978F-D2531F86C5F8}" presName="txSpace" presStyleCnt="0"/>
      <dgm:spPr/>
    </dgm:pt>
    <dgm:pt modelId="{D65801DA-2FA1-4481-A9E8-A194A4030FD2}" type="pres">
      <dgm:prSet presAssocID="{F39F213F-DA84-644B-978F-D2531F86C5F8}" presName="desTx" presStyleLbl="revTx" presStyleIdx="5" presStyleCnt="6">
        <dgm:presLayoutVars/>
      </dgm:prSet>
      <dgm:spPr/>
    </dgm:pt>
  </dgm:ptLst>
  <dgm:cxnLst>
    <dgm:cxn modelId="{623AD90B-8C67-4A43-B59C-74475D78A128}" type="presOf" srcId="{F9C8BC67-4DAC-6B4A-8407-BB97B921BB22}" destId="{54F0200E-275D-48DB-8FA8-35029EB2F878}" srcOrd="0" destOrd="0" presId="urn:microsoft.com/office/officeart/2018/2/layout/IconLabelDescriptionList"/>
    <dgm:cxn modelId="{52FE3041-F075-BD4D-8813-A9BBC5987E35}" type="presOf" srcId="{F39F213F-DA84-644B-978F-D2531F86C5F8}" destId="{2F7975A7-2CE1-4E5E-9E2C-2FB89C857474}" srcOrd="0" destOrd="0" presId="urn:microsoft.com/office/officeart/2018/2/layout/IconLabelDescriptionList"/>
    <dgm:cxn modelId="{F279EE41-C824-7442-8FF5-A0429E506C5E}" type="presOf" srcId="{9A464E73-3819-E048-8BE7-C2DC038E99D1}" destId="{53DBB71C-4056-4D05-8BCB-9D1726A56B31}" srcOrd="0" destOrd="0" presId="urn:microsoft.com/office/officeart/2018/2/layout/IconLabelDescriptionList"/>
    <dgm:cxn modelId="{BE190147-CE63-1D4A-B5CA-07975A3E97DA}" type="presOf" srcId="{223F83EA-7633-6143-9E7B-4B8E9124C86D}" destId="{693E76AD-5E10-4089-9377-87C939DC9108}" srcOrd="0" destOrd="0" presId="urn:microsoft.com/office/officeart/2018/2/layout/IconLabelDescriptionList"/>
    <dgm:cxn modelId="{7F118B50-BD5B-DD4C-906A-8073C7A1AB1F}" srcId="{F9C8BC67-4DAC-6B4A-8407-BB97B921BB22}" destId="{F39F213F-DA84-644B-978F-D2531F86C5F8}" srcOrd="2" destOrd="0" parTransId="{85D7EAB6-31A1-F64F-8B97-FE847F155161}" sibTransId="{B08EFF43-7334-7544-8DA5-76A1D945EDCD}"/>
    <dgm:cxn modelId="{2DB0D666-FC96-9547-BCFF-E09696F962C1}" srcId="{F9C8BC67-4DAC-6B4A-8407-BB97B921BB22}" destId="{31B5CCC9-17A6-1049-A941-6E35A35119EA}" srcOrd="1" destOrd="0" parTransId="{23549CAE-B1EE-0847-80DE-CFBE573C98CC}" sibTransId="{C5B61C73-C654-8C4D-BDD9-688DD9052906}"/>
    <dgm:cxn modelId="{B7259078-3440-334B-BC60-13287797EB4D}" srcId="{223F83EA-7633-6143-9E7B-4B8E9124C86D}" destId="{9A464E73-3819-E048-8BE7-C2DC038E99D1}" srcOrd="0" destOrd="0" parTransId="{8FF64CB0-C132-AE46-9386-588312B1824A}" sibTransId="{BC6FA353-750A-BD4E-BCC9-A6DC3B30BEDB}"/>
    <dgm:cxn modelId="{BB292286-99EE-8047-934D-0967D824B8EE}" srcId="{F9C8BC67-4DAC-6B4A-8407-BB97B921BB22}" destId="{223F83EA-7633-6143-9E7B-4B8E9124C86D}" srcOrd="0" destOrd="0" parTransId="{B3812D44-CC83-D74E-97EE-66381AA38E79}" sibTransId="{B180F709-6EB6-9A41-B9B0-18000174BAEA}"/>
    <dgm:cxn modelId="{9AD8928D-4B10-8246-BB96-80691D583813}" type="presOf" srcId="{E1675D20-6BCA-6540-9B3D-EC9E0422E044}" destId="{1C5B04B7-83E4-45DB-8385-9BBC1444010B}" srcOrd="0" destOrd="0" presId="urn:microsoft.com/office/officeart/2018/2/layout/IconLabelDescriptionList"/>
    <dgm:cxn modelId="{BBE6A59F-7B27-F246-A4B5-4C93D456754A}" type="presOf" srcId="{3F95CB58-F11F-5A45-A195-9FAF3F3BDCB8}" destId="{D65801DA-2FA1-4481-A9E8-A194A4030FD2}" srcOrd="0" destOrd="0" presId="urn:microsoft.com/office/officeart/2018/2/layout/IconLabelDescriptionList"/>
    <dgm:cxn modelId="{3ADA88B6-6977-F446-BBBE-BC3961667891}" srcId="{31B5CCC9-17A6-1049-A941-6E35A35119EA}" destId="{E1675D20-6BCA-6540-9B3D-EC9E0422E044}" srcOrd="0" destOrd="0" parTransId="{D8AA1F88-2473-154B-9414-A683B2671075}" sibTransId="{DE653C5F-DCB7-1344-9512-DC4148C49C29}"/>
    <dgm:cxn modelId="{AC5F2CD9-CE72-1344-A786-77A5B27B7203}" type="presOf" srcId="{31B5CCC9-17A6-1049-A941-6E35A35119EA}" destId="{8247D1EB-FA06-4470-8A50-973B67E197A4}" srcOrd="0" destOrd="0" presId="urn:microsoft.com/office/officeart/2018/2/layout/IconLabelDescriptionList"/>
    <dgm:cxn modelId="{36FC0BE4-F9A6-1A4A-B8A0-2684EE286DE9}" srcId="{F39F213F-DA84-644B-978F-D2531F86C5F8}" destId="{3F95CB58-F11F-5A45-A195-9FAF3F3BDCB8}" srcOrd="0" destOrd="0" parTransId="{C56A6894-48AE-0447-8F5F-39EDF300767B}" sibTransId="{1F6F1FBD-9559-8D4C-8CE5-32975AC21F49}"/>
    <dgm:cxn modelId="{D0BE72E6-D70C-7C48-8BF5-0662311554EC}" type="presParOf" srcId="{54F0200E-275D-48DB-8FA8-35029EB2F878}" destId="{F96F8289-C90D-47FC-9A1A-DF806FDD1624}" srcOrd="0" destOrd="0" presId="urn:microsoft.com/office/officeart/2018/2/layout/IconLabelDescriptionList"/>
    <dgm:cxn modelId="{9E346D19-0025-D54A-BFC1-A50CBA3848A3}" type="presParOf" srcId="{F96F8289-C90D-47FC-9A1A-DF806FDD1624}" destId="{B73B73CA-B229-4B41-A251-53ADF8120FDF}" srcOrd="0" destOrd="0" presId="urn:microsoft.com/office/officeart/2018/2/layout/IconLabelDescriptionList"/>
    <dgm:cxn modelId="{B5F843DA-BD9E-7749-926A-19BD8E031E70}" type="presParOf" srcId="{F96F8289-C90D-47FC-9A1A-DF806FDD1624}" destId="{C8E1F902-4AFD-4AAA-91DE-580C757F3852}" srcOrd="1" destOrd="0" presId="urn:microsoft.com/office/officeart/2018/2/layout/IconLabelDescriptionList"/>
    <dgm:cxn modelId="{98F4BE1E-E217-924E-8017-1D5F88E42C68}" type="presParOf" srcId="{F96F8289-C90D-47FC-9A1A-DF806FDD1624}" destId="{693E76AD-5E10-4089-9377-87C939DC9108}" srcOrd="2" destOrd="0" presId="urn:microsoft.com/office/officeart/2018/2/layout/IconLabelDescriptionList"/>
    <dgm:cxn modelId="{E0AFB5C3-7C25-8B4C-A111-613BF902F2F4}" type="presParOf" srcId="{F96F8289-C90D-47FC-9A1A-DF806FDD1624}" destId="{811C992C-1CC5-4354-824D-8B33831B7619}" srcOrd="3" destOrd="0" presId="urn:microsoft.com/office/officeart/2018/2/layout/IconLabelDescriptionList"/>
    <dgm:cxn modelId="{334240BD-989E-AB4D-9192-C71619CF676B}" type="presParOf" srcId="{F96F8289-C90D-47FC-9A1A-DF806FDD1624}" destId="{53DBB71C-4056-4D05-8BCB-9D1726A56B31}" srcOrd="4" destOrd="0" presId="urn:microsoft.com/office/officeart/2018/2/layout/IconLabelDescriptionList"/>
    <dgm:cxn modelId="{D8A9FD0C-1214-F14D-8A4D-9A98180B80D7}" type="presParOf" srcId="{54F0200E-275D-48DB-8FA8-35029EB2F878}" destId="{1FD7F523-47AF-4070-AD70-D4413ADBEA07}" srcOrd="1" destOrd="0" presId="urn:microsoft.com/office/officeart/2018/2/layout/IconLabelDescriptionList"/>
    <dgm:cxn modelId="{5ABD8725-A64A-6E42-8420-28FE9CB66A96}" type="presParOf" srcId="{54F0200E-275D-48DB-8FA8-35029EB2F878}" destId="{5B10E4FF-78D6-49B7-86B2-6C2FE3A3D56B}" srcOrd="2" destOrd="0" presId="urn:microsoft.com/office/officeart/2018/2/layout/IconLabelDescriptionList"/>
    <dgm:cxn modelId="{E8E4FBA9-C059-6949-91E2-4A68977034AB}" type="presParOf" srcId="{5B10E4FF-78D6-49B7-86B2-6C2FE3A3D56B}" destId="{91736C91-F719-4FCE-A98D-7F54F4015711}" srcOrd="0" destOrd="0" presId="urn:microsoft.com/office/officeart/2018/2/layout/IconLabelDescriptionList"/>
    <dgm:cxn modelId="{7426B70B-7690-5E47-8F2E-16EE0CBF4BA6}" type="presParOf" srcId="{5B10E4FF-78D6-49B7-86B2-6C2FE3A3D56B}" destId="{B3860752-563B-4529-96C1-B2C014FB7D7A}" srcOrd="1" destOrd="0" presId="urn:microsoft.com/office/officeart/2018/2/layout/IconLabelDescriptionList"/>
    <dgm:cxn modelId="{E8397E8D-EAF7-1B45-A7C7-DB105A8631EA}" type="presParOf" srcId="{5B10E4FF-78D6-49B7-86B2-6C2FE3A3D56B}" destId="{8247D1EB-FA06-4470-8A50-973B67E197A4}" srcOrd="2" destOrd="0" presId="urn:microsoft.com/office/officeart/2018/2/layout/IconLabelDescriptionList"/>
    <dgm:cxn modelId="{46879496-BDEA-B144-BCC4-220DB442AC36}" type="presParOf" srcId="{5B10E4FF-78D6-49B7-86B2-6C2FE3A3D56B}" destId="{265AEA14-6E76-441F-AC29-DE179AFE03B6}" srcOrd="3" destOrd="0" presId="urn:microsoft.com/office/officeart/2018/2/layout/IconLabelDescriptionList"/>
    <dgm:cxn modelId="{89EA744E-405B-2947-9B16-74DF022EFD6B}" type="presParOf" srcId="{5B10E4FF-78D6-49B7-86B2-6C2FE3A3D56B}" destId="{1C5B04B7-83E4-45DB-8385-9BBC1444010B}" srcOrd="4" destOrd="0" presId="urn:microsoft.com/office/officeart/2018/2/layout/IconLabelDescriptionList"/>
    <dgm:cxn modelId="{107A7E84-D05A-114F-9745-5315E59A7658}" type="presParOf" srcId="{54F0200E-275D-48DB-8FA8-35029EB2F878}" destId="{6A9326D1-0577-4B06-AE1D-AB93524E9A04}" srcOrd="3" destOrd="0" presId="urn:microsoft.com/office/officeart/2018/2/layout/IconLabelDescriptionList"/>
    <dgm:cxn modelId="{E482B335-E946-1F4B-99D1-BC6F287856B0}" type="presParOf" srcId="{54F0200E-275D-48DB-8FA8-35029EB2F878}" destId="{ABD8F536-65C6-4DD9-A6EC-7D7E84833CF1}" srcOrd="4" destOrd="0" presId="urn:microsoft.com/office/officeart/2018/2/layout/IconLabelDescriptionList"/>
    <dgm:cxn modelId="{86AEAF67-143B-F34F-A26B-97CC2D6B5F3D}" type="presParOf" srcId="{ABD8F536-65C6-4DD9-A6EC-7D7E84833CF1}" destId="{108E8181-7B6D-4524-8FAF-31026901E872}" srcOrd="0" destOrd="0" presId="urn:microsoft.com/office/officeart/2018/2/layout/IconLabelDescriptionList"/>
    <dgm:cxn modelId="{D32DA18B-E3C5-7C44-A349-A7945707D0C5}" type="presParOf" srcId="{ABD8F536-65C6-4DD9-A6EC-7D7E84833CF1}" destId="{288EA3C8-7751-4422-B6D7-46F3BD820168}" srcOrd="1" destOrd="0" presId="urn:microsoft.com/office/officeart/2018/2/layout/IconLabelDescriptionList"/>
    <dgm:cxn modelId="{71CC8B9C-0294-7E4B-BB28-A69B0D69A726}" type="presParOf" srcId="{ABD8F536-65C6-4DD9-A6EC-7D7E84833CF1}" destId="{2F7975A7-2CE1-4E5E-9E2C-2FB89C857474}" srcOrd="2" destOrd="0" presId="urn:microsoft.com/office/officeart/2018/2/layout/IconLabelDescriptionList"/>
    <dgm:cxn modelId="{B537D2FA-E171-B349-BE90-DADA879F6C5B}" type="presParOf" srcId="{ABD8F536-65C6-4DD9-A6EC-7D7E84833CF1}" destId="{51F2F641-6BEA-43DA-A58E-63FE1C4C7200}" srcOrd="3" destOrd="0" presId="urn:microsoft.com/office/officeart/2018/2/layout/IconLabelDescriptionList"/>
    <dgm:cxn modelId="{2A54DFB0-EE91-FE4F-A97E-D4CE268AB934}" type="presParOf" srcId="{ABD8F536-65C6-4DD9-A6EC-7D7E84833CF1}" destId="{D65801DA-2FA1-4481-A9E8-A194A4030FD2}"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46CF80-F256-F249-B0D2-67E41C8E8DC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12F5446-E4CE-094A-B74F-2BCA3BF00D7C}">
      <dgm:prSet phldrT="[Text]"/>
      <dgm:spPr/>
      <dgm:t>
        <a:bodyPr/>
        <a:lstStyle/>
        <a:p>
          <a:r>
            <a:rPr lang="en-US"/>
            <a:t>Financial Hardship</a:t>
          </a:r>
        </a:p>
      </dgm:t>
    </dgm:pt>
    <dgm:pt modelId="{81B1331D-BC28-BE45-B770-32B913C38EB8}" type="parTrans" cxnId="{4E27EF9B-0DAD-214D-B5F8-9921D5B0F17B}">
      <dgm:prSet/>
      <dgm:spPr/>
      <dgm:t>
        <a:bodyPr/>
        <a:lstStyle/>
        <a:p>
          <a:endParaRPr lang="en-US"/>
        </a:p>
      </dgm:t>
    </dgm:pt>
    <dgm:pt modelId="{8C69902F-A1DC-6F4C-8186-2DD6C4CDA0AF}" type="sibTrans" cxnId="{4E27EF9B-0DAD-214D-B5F8-9921D5B0F17B}">
      <dgm:prSet/>
      <dgm:spPr/>
      <dgm:t>
        <a:bodyPr/>
        <a:lstStyle/>
        <a:p>
          <a:endParaRPr lang="en-US"/>
        </a:p>
      </dgm:t>
    </dgm:pt>
    <dgm:pt modelId="{F57BEAA0-BE14-C04F-87DA-B14003D49B5F}">
      <dgm:prSet phldrT="[Text]"/>
      <dgm:spPr/>
      <dgm:t>
        <a:bodyPr/>
        <a:lstStyle/>
        <a:p>
          <a:r>
            <a:rPr lang="en-US"/>
            <a:t>Third-party Review</a:t>
          </a:r>
        </a:p>
      </dgm:t>
    </dgm:pt>
    <dgm:pt modelId="{6B53F88F-3618-8046-9D50-B7CEC23ADD7C}" type="parTrans" cxnId="{B06BF179-C2C8-024C-A538-6C641E764896}">
      <dgm:prSet/>
      <dgm:spPr/>
      <dgm:t>
        <a:bodyPr/>
        <a:lstStyle/>
        <a:p>
          <a:endParaRPr lang="en-US"/>
        </a:p>
      </dgm:t>
    </dgm:pt>
    <dgm:pt modelId="{16A45798-0A21-1342-B3B1-40CD83339D53}" type="sibTrans" cxnId="{B06BF179-C2C8-024C-A538-6C641E764896}">
      <dgm:prSet/>
      <dgm:spPr/>
      <dgm:t>
        <a:bodyPr/>
        <a:lstStyle/>
        <a:p>
          <a:endParaRPr lang="en-US"/>
        </a:p>
      </dgm:t>
    </dgm:pt>
    <dgm:pt modelId="{0748C781-CF9B-2F41-A4FB-4D75AA37B19B}">
      <dgm:prSet phldrT="[Text]"/>
      <dgm:spPr/>
      <dgm:t>
        <a:bodyPr/>
        <a:lstStyle/>
        <a:p>
          <a:r>
            <a:rPr lang="en-US"/>
            <a:t>Student Achievement</a:t>
          </a:r>
        </a:p>
      </dgm:t>
    </dgm:pt>
    <dgm:pt modelId="{4EBBF8AB-A0AF-1647-B8E8-CC721597B7C4}" type="parTrans" cxnId="{53760E8D-FFF5-844D-B1EA-CCEEEFEB35EF}">
      <dgm:prSet/>
      <dgm:spPr/>
      <dgm:t>
        <a:bodyPr/>
        <a:lstStyle/>
        <a:p>
          <a:endParaRPr lang="en-US"/>
        </a:p>
      </dgm:t>
    </dgm:pt>
    <dgm:pt modelId="{C7368C56-CC03-D848-9CC1-38E932A1769F}" type="sibTrans" cxnId="{53760E8D-FFF5-844D-B1EA-CCEEEFEB35EF}">
      <dgm:prSet/>
      <dgm:spPr/>
      <dgm:t>
        <a:bodyPr/>
        <a:lstStyle/>
        <a:p>
          <a:endParaRPr lang="en-US"/>
        </a:p>
      </dgm:t>
    </dgm:pt>
    <dgm:pt modelId="{179C452F-1697-E444-839B-5E5C627B5DE2}">
      <dgm:prSet phldrT="[Text]"/>
      <dgm:spPr/>
      <dgm:t>
        <a:bodyPr/>
        <a:lstStyle/>
        <a:p>
          <a:r>
            <a:rPr lang="en-US" dirty="0"/>
            <a:t>For LEAs who, due to financial hardship, cannot acquire HQCM before the 2023/2025 deadlines</a:t>
          </a:r>
        </a:p>
      </dgm:t>
    </dgm:pt>
    <dgm:pt modelId="{35080839-367E-CA4E-9754-9ADD91977512}" type="parTrans" cxnId="{A3C25413-0C56-4FF2-8412-F867AA094596}">
      <dgm:prSet/>
      <dgm:spPr/>
      <dgm:t>
        <a:bodyPr/>
        <a:lstStyle/>
        <a:p>
          <a:endParaRPr lang="en-US"/>
        </a:p>
      </dgm:t>
    </dgm:pt>
    <dgm:pt modelId="{5B676A11-49FF-4B4B-B3C9-6132F4F0D3B6}" type="sibTrans" cxnId="{A3C25413-0C56-4FF2-8412-F867AA094596}">
      <dgm:prSet/>
      <dgm:spPr/>
      <dgm:t>
        <a:bodyPr/>
        <a:lstStyle/>
        <a:p>
          <a:endParaRPr lang="en-US"/>
        </a:p>
      </dgm:t>
    </dgm:pt>
    <dgm:pt modelId="{D19AEDB1-6483-EE4D-ACD7-0DF938E37486}">
      <dgm:prSet phldrT="[Text]"/>
      <dgm:spPr/>
      <dgm:t>
        <a:bodyPr/>
        <a:lstStyle/>
        <a:p>
          <a:r>
            <a:rPr lang="en-US"/>
            <a:t>For LEAs who use a curriculum not yet rated by EdReports but want to fund a third-party review for standards alignment</a:t>
          </a:r>
        </a:p>
      </dgm:t>
    </dgm:pt>
    <dgm:pt modelId="{0F8A163E-1C6E-4348-A0A8-0B6BC35137B4}" type="parTrans" cxnId="{FAB0B6DE-D264-4384-8DEA-462787876904}">
      <dgm:prSet/>
      <dgm:spPr/>
      <dgm:t>
        <a:bodyPr/>
        <a:lstStyle/>
        <a:p>
          <a:endParaRPr lang="en-US"/>
        </a:p>
      </dgm:t>
    </dgm:pt>
    <dgm:pt modelId="{770E6D94-77EE-5648-B1C5-E3481593C96B}" type="sibTrans" cxnId="{FAB0B6DE-D264-4384-8DEA-462787876904}">
      <dgm:prSet/>
      <dgm:spPr/>
      <dgm:t>
        <a:bodyPr/>
        <a:lstStyle/>
        <a:p>
          <a:endParaRPr lang="en-US"/>
        </a:p>
      </dgm:t>
    </dgm:pt>
    <dgm:pt modelId="{DB3B385D-77EA-B048-BD39-C85CF6387970}">
      <dgm:prSet phldrT="[Text]"/>
      <dgm:spPr/>
      <dgm:t>
        <a:bodyPr/>
        <a:lstStyle/>
        <a:p>
          <a:r>
            <a:rPr lang="en-US" dirty="0"/>
            <a:t>For LEAs who have achieved 75% proficiency on state assessment(s) w/ no identified subgroups for targeted assistance</a:t>
          </a:r>
        </a:p>
      </dgm:t>
    </dgm:pt>
    <dgm:pt modelId="{3298B558-0A8A-0541-AD14-8F77061D8834}" type="parTrans" cxnId="{B3F7774A-D587-4B14-BC60-08F121376F61}">
      <dgm:prSet/>
      <dgm:spPr/>
      <dgm:t>
        <a:bodyPr/>
        <a:lstStyle/>
        <a:p>
          <a:endParaRPr lang="en-US"/>
        </a:p>
      </dgm:t>
    </dgm:pt>
    <dgm:pt modelId="{A9B75BC9-CEC3-1E46-9A77-AFB0E9C59C90}" type="sibTrans" cxnId="{B3F7774A-D587-4B14-BC60-08F121376F61}">
      <dgm:prSet/>
      <dgm:spPr/>
      <dgm:t>
        <a:bodyPr/>
        <a:lstStyle/>
        <a:p>
          <a:endParaRPr lang="en-US"/>
        </a:p>
      </dgm:t>
    </dgm:pt>
    <dgm:pt modelId="{19D590F6-FD9F-DD40-BB8F-8CDB166A4F92}" type="pres">
      <dgm:prSet presAssocID="{BF46CF80-F256-F249-B0D2-67E41C8E8DC3}" presName="linear" presStyleCnt="0">
        <dgm:presLayoutVars>
          <dgm:dir/>
          <dgm:animLvl val="lvl"/>
          <dgm:resizeHandles val="exact"/>
        </dgm:presLayoutVars>
      </dgm:prSet>
      <dgm:spPr/>
    </dgm:pt>
    <dgm:pt modelId="{4B710DCD-0380-9F42-99F9-3DF982A97DDC}" type="pres">
      <dgm:prSet presAssocID="{012F5446-E4CE-094A-B74F-2BCA3BF00D7C}" presName="parentLin" presStyleCnt="0"/>
      <dgm:spPr/>
    </dgm:pt>
    <dgm:pt modelId="{896A3B97-AE77-EC48-89DE-9F298F2DEB61}" type="pres">
      <dgm:prSet presAssocID="{012F5446-E4CE-094A-B74F-2BCA3BF00D7C}" presName="parentLeftMargin" presStyleLbl="node1" presStyleIdx="0" presStyleCnt="3"/>
      <dgm:spPr/>
    </dgm:pt>
    <dgm:pt modelId="{3B21E04C-FA7B-014A-A6A3-1E4B4AB99C5B}" type="pres">
      <dgm:prSet presAssocID="{012F5446-E4CE-094A-B74F-2BCA3BF00D7C}" presName="parentText" presStyleLbl="node1" presStyleIdx="0" presStyleCnt="3">
        <dgm:presLayoutVars>
          <dgm:chMax val="0"/>
          <dgm:bulletEnabled val="1"/>
        </dgm:presLayoutVars>
      </dgm:prSet>
      <dgm:spPr/>
    </dgm:pt>
    <dgm:pt modelId="{DF41A94E-4637-8A4F-A687-1528B39F9B95}" type="pres">
      <dgm:prSet presAssocID="{012F5446-E4CE-094A-B74F-2BCA3BF00D7C}" presName="negativeSpace" presStyleCnt="0"/>
      <dgm:spPr/>
    </dgm:pt>
    <dgm:pt modelId="{B238D2E1-1305-8643-AA64-1503C42D2B67}" type="pres">
      <dgm:prSet presAssocID="{012F5446-E4CE-094A-B74F-2BCA3BF00D7C}" presName="childText" presStyleLbl="conFgAcc1" presStyleIdx="0" presStyleCnt="3">
        <dgm:presLayoutVars>
          <dgm:bulletEnabled val="1"/>
        </dgm:presLayoutVars>
      </dgm:prSet>
      <dgm:spPr/>
    </dgm:pt>
    <dgm:pt modelId="{B4380E8B-F9EC-AE49-A413-E6D100C58236}" type="pres">
      <dgm:prSet presAssocID="{8C69902F-A1DC-6F4C-8186-2DD6C4CDA0AF}" presName="spaceBetweenRectangles" presStyleCnt="0"/>
      <dgm:spPr/>
    </dgm:pt>
    <dgm:pt modelId="{71DC1C4C-1332-F346-A866-AB74E3F4A48F}" type="pres">
      <dgm:prSet presAssocID="{F57BEAA0-BE14-C04F-87DA-B14003D49B5F}" presName="parentLin" presStyleCnt="0"/>
      <dgm:spPr/>
    </dgm:pt>
    <dgm:pt modelId="{61DE7B11-3C12-824B-9C22-9C30376D3D62}" type="pres">
      <dgm:prSet presAssocID="{F57BEAA0-BE14-C04F-87DA-B14003D49B5F}" presName="parentLeftMargin" presStyleLbl="node1" presStyleIdx="0" presStyleCnt="3"/>
      <dgm:spPr/>
    </dgm:pt>
    <dgm:pt modelId="{CC57E116-B719-F44E-9C57-E7E72C790D15}" type="pres">
      <dgm:prSet presAssocID="{F57BEAA0-BE14-C04F-87DA-B14003D49B5F}" presName="parentText" presStyleLbl="node1" presStyleIdx="1" presStyleCnt="3">
        <dgm:presLayoutVars>
          <dgm:chMax val="0"/>
          <dgm:bulletEnabled val="1"/>
        </dgm:presLayoutVars>
      </dgm:prSet>
      <dgm:spPr/>
    </dgm:pt>
    <dgm:pt modelId="{348CC876-5AC5-7D43-9BED-2E094C07DA44}" type="pres">
      <dgm:prSet presAssocID="{F57BEAA0-BE14-C04F-87DA-B14003D49B5F}" presName="negativeSpace" presStyleCnt="0"/>
      <dgm:spPr/>
    </dgm:pt>
    <dgm:pt modelId="{292E1ADA-64DA-E442-9AE9-B80402B6735A}" type="pres">
      <dgm:prSet presAssocID="{F57BEAA0-BE14-C04F-87DA-B14003D49B5F}" presName="childText" presStyleLbl="conFgAcc1" presStyleIdx="1" presStyleCnt="3">
        <dgm:presLayoutVars>
          <dgm:bulletEnabled val="1"/>
        </dgm:presLayoutVars>
      </dgm:prSet>
      <dgm:spPr/>
    </dgm:pt>
    <dgm:pt modelId="{BE82D3FF-FE2D-E348-86CA-A1267B7ADA84}" type="pres">
      <dgm:prSet presAssocID="{16A45798-0A21-1342-B3B1-40CD83339D53}" presName="spaceBetweenRectangles" presStyleCnt="0"/>
      <dgm:spPr/>
    </dgm:pt>
    <dgm:pt modelId="{50F2BA9F-0030-7D4B-914D-FD9F0E3C77A2}" type="pres">
      <dgm:prSet presAssocID="{0748C781-CF9B-2F41-A4FB-4D75AA37B19B}" presName="parentLin" presStyleCnt="0"/>
      <dgm:spPr/>
    </dgm:pt>
    <dgm:pt modelId="{B04E43C5-21A0-144A-BC8E-93D741334A25}" type="pres">
      <dgm:prSet presAssocID="{0748C781-CF9B-2F41-A4FB-4D75AA37B19B}" presName="parentLeftMargin" presStyleLbl="node1" presStyleIdx="1" presStyleCnt="3"/>
      <dgm:spPr/>
    </dgm:pt>
    <dgm:pt modelId="{854F8267-A6E7-2C46-82CA-71B03D91A304}" type="pres">
      <dgm:prSet presAssocID="{0748C781-CF9B-2F41-A4FB-4D75AA37B19B}" presName="parentText" presStyleLbl="node1" presStyleIdx="2" presStyleCnt="3">
        <dgm:presLayoutVars>
          <dgm:chMax val="0"/>
          <dgm:bulletEnabled val="1"/>
        </dgm:presLayoutVars>
      </dgm:prSet>
      <dgm:spPr/>
    </dgm:pt>
    <dgm:pt modelId="{F2A0F0B6-2FD2-F247-A05E-47C994C97FEF}" type="pres">
      <dgm:prSet presAssocID="{0748C781-CF9B-2F41-A4FB-4D75AA37B19B}" presName="negativeSpace" presStyleCnt="0"/>
      <dgm:spPr/>
    </dgm:pt>
    <dgm:pt modelId="{0D66ACB2-63D9-7C44-A22E-972F1B098D01}" type="pres">
      <dgm:prSet presAssocID="{0748C781-CF9B-2F41-A4FB-4D75AA37B19B}" presName="childText" presStyleLbl="conFgAcc1" presStyleIdx="2" presStyleCnt="3">
        <dgm:presLayoutVars>
          <dgm:bulletEnabled val="1"/>
        </dgm:presLayoutVars>
      </dgm:prSet>
      <dgm:spPr/>
    </dgm:pt>
  </dgm:ptLst>
  <dgm:cxnLst>
    <dgm:cxn modelId="{A3C25413-0C56-4FF2-8412-F867AA094596}" srcId="{012F5446-E4CE-094A-B74F-2BCA3BF00D7C}" destId="{179C452F-1697-E444-839B-5E5C627B5DE2}" srcOrd="0" destOrd="0" parTransId="{35080839-367E-CA4E-9754-9ADD91977512}" sibTransId="{5B676A11-49FF-4B4B-B3C9-6132F4F0D3B6}"/>
    <dgm:cxn modelId="{B0BF6714-66C2-4B25-B69E-24CE44B2F27C}" type="presOf" srcId="{012F5446-E4CE-094A-B74F-2BCA3BF00D7C}" destId="{3B21E04C-FA7B-014A-A6A3-1E4B4AB99C5B}" srcOrd="1" destOrd="0" presId="urn:microsoft.com/office/officeart/2005/8/layout/list1"/>
    <dgm:cxn modelId="{18A06817-E473-4042-B1AF-0CC929BF8853}" type="presOf" srcId="{012F5446-E4CE-094A-B74F-2BCA3BF00D7C}" destId="{896A3B97-AE77-EC48-89DE-9F298F2DEB61}" srcOrd="0" destOrd="0" presId="urn:microsoft.com/office/officeart/2005/8/layout/list1"/>
    <dgm:cxn modelId="{1B5B491A-316B-4EEE-B8F7-900F8394372E}" type="presOf" srcId="{0748C781-CF9B-2F41-A4FB-4D75AA37B19B}" destId="{854F8267-A6E7-2C46-82CA-71B03D91A304}" srcOrd="1" destOrd="0" presId="urn:microsoft.com/office/officeart/2005/8/layout/list1"/>
    <dgm:cxn modelId="{698EA049-F0DA-42DA-AF0E-116373BCD273}" type="presOf" srcId="{0748C781-CF9B-2F41-A4FB-4D75AA37B19B}" destId="{B04E43C5-21A0-144A-BC8E-93D741334A25}" srcOrd="0" destOrd="0" presId="urn:microsoft.com/office/officeart/2005/8/layout/list1"/>
    <dgm:cxn modelId="{B3F7774A-D587-4B14-BC60-08F121376F61}" srcId="{0748C781-CF9B-2F41-A4FB-4D75AA37B19B}" destId="{DB3B385D-77EA-B048-BD39-C85CF6387970}" srcOrd="0" destOrd="0" parTransId="{3298B558-0A8A-0541-AD14-8F77061D8834}" sibTransId="{A9B75BC9-CEC3-1E46-9A77-AFB0E9C59C90}"/>
    <dgm:cxn modelId="{8A043C5E-7573-4CEB-874A-79704F0800AF}" type="presOf" srcId="{F57BEAA0-BE14-C04F-87DA-B14003D49B5F}" destId="{61DE7B11-3C12-824B-9C22-9C30376D3D62}" srcOrd="0" destOrd="0" presId="urn:microsoft.com/office/officeart/2005/8/layout/list1"/>
    <dgm:cxn modelId="{1C7DD35F-5141-4A17-A6B7-6BB188A06809}" type="presOf" srcId="{BF46CF80-F256-F249-B0D2-67E41C8E8DC3}" destId="{19D590F6-FD9F-DD40-BB8F-8CDB166A4F92}" srcOrd="0" destOrd="0" presId="urn:microsoft.com/office/officeart/2005/8/layout/list1"/>
    <dgm:cxn modelId="{B06BF179-C2C8-024C-A538-6C641E764896}" srcId="{BF46CF80-F256-F249-B0D2-67E41C8E8DC3}" destId="{F57BEAA0-BE14-C04F-87DA-B14003D49B5F}" srcOrd="1" destOrd="0" parTransId="{6B53F88F-3618-8046-9D50-B7CEC23ADD7C}" sibTransId="{16A45798-0A21-1342-B3B1-40CD83339D53}"/>
    <dgm:cxn modelId="{53760E8D-FFF5-844D-B1EA-CCEEEFEB35EF}" srcId="{BF46CF80-F256-F249-B0D2-67E41C8E8DC3}" destId="{0748C781-CF9B-2F41-A4FB-4D75AA37B19B}" srcOrd="2" destOrd="0" parTransId="{4EBBF8AB-A0AF-1647-B8E8-CC721597B7C4}" sibTransId="{C7368C56-CC03-D848-9CC1-38E932A1769F}"/>
    <dgm:cxn modelId="{4E27EF9B-0DAD-214D-B5F8-9921D5B0F17B}" srcId="{BF46CF80-F256-F249-B0D2-67E41C8E8DC3}" destId="{012F5446-E4CE-094A-B74F-2BCA3BF00D7C}" srcOrd="0" destOrd="0" parTransId="{81B1331D-BC28-BE45-B770-32B913C38EB8}" sibTransId="{8C69902F-A1DC-6F4C-8186-2DD6C4CDA0AF}"/>
    <dgm:cxn modelId="{ADE11C9C-5209-4957-82B1-08876B36D096}" type="presOf" srcId="{DB3B385D-77EA-B048-BD39-C85CF6387970}" destId="{0D66ACB2-63D9-7C44-A22E-972F1B098D01}" srcOrd="0" destOrd="0" presId="urn:microsoft.com/office/officeart/2005/8/layout/list1"/>
    <dgm:cxn modelId="{F63BFF9E-C610-4065-AF38-B7B4F6C50C8D}" type="presOf" srcId="{D19AEDB1-6483-EE4D-ACD7-0DF938E37486}" destId="{292E1ADA-64DA-E442-9AE9-B80402B6735A}" srcOrd="0" destOrd="0" presId="urn:microsoft.com/office/officeart/2005/8/layout/list1"/>
    <dgm:cxn modelId="{56A586D2-11A0-4A92-93CE-A211DDCA7FF4}" type="presOf" srcId="{F57BEAA0-BE14-C04F-87DA-B14003D49B5F}" destId="{CC57E116-B719-F44E-9C57-E7E72C790D15}" srcOrd="1" destOrd="0" presId="urn:microsoft.com/office/officeart/2005/8/layout/list1"/>
    <dgm:cxn modelId="{E7F122D8-92BE-409B-A33A-E801A85E7DEC}" type="presOf" srcId="{179C452F-1697-E444-839B-5E5C627B5DE2}" destId="{B238D2E1-1305-8643-AA64-1503C42D2B67}" srcOrd="0" destOrd="0" presId="urn:microsoft.com/office/officeart/2005/8/layout/list1"/>
    <dgm:cxn modelId="{FAB0B6DE-D264-4384-8DEA-462787876904}" srcId="{F57BEAA0-BE14-C04F-87DA-B14003D49B5F}" destId="{D19AEDB1-6483-EE4D-ACD7-0DF938E37486}" srcOrd="0" destOrd="0" parTransId="{0F8A163E-1C6E-4348-A0A8-0B6BC35137B4}" sibTransId="{770E6D94-77EE-5648-B1C5-E3481593C96B}"/>
    <dgm:cxn modelId="{22870311-616A-4273-A35B-F51791703A6F}" type="presParOf" srcId="{19D590F6-FD9F-DD40-BB8F-8CDB166A4F92}" destId="{4B710DCD-0380-9F42-99F9-3DF982A97DDC}" srcOrd="0" destOrd="0" presId="urn:microsoft.com/office/officeart/2005/8/layout/list1"/>
    <dgm:cxn modelId="{88B43744-A87F-463F-BB9E-8422C86660A4}" type="presParOf" srcId="{4B710DCD-0380-9F42-99F9-3DF982A97DDC}" destId="{896A3B97-AE77-EC48-89DE-9F298F2DEB61}" srcOrd="0" destOrd="0" presId="urn:microsoft.com/office/officeart/2005/8/layout/list1"/>
    <dgm:cxn modelId="{AEC4B3C9-C5BC-4282-8839-6850D23D698D}" type="presParOf" srcId="{4B710DCD-0380-9F42-99F9-3DF982A97DDC}" destId="{3B21E04C-FA7B-014A-A6A3-1E4B4AB99C5B}" srcOrd="1" destOrd="0" presId="urn:microsoft.com/office/officeart/2005/8/layout/list1"/>
    <dgm:cxn modelId="{14D78521-E82B-416B-818D-F2B11F0345BC}" type="presParOf" srcId="{19D590F6-FD9F-DD40-BB8F-8CDB166A4F92}" destId="{DF41A94E-4637-8A4F-A687-1528B39F9B95}" srcOrd="1" destOrd="0" presId="urn:microsoft.com/office/officeart/2005/8/layout/list1"/>
    <dgm:cxn modelId="{2F58040F-B8E3-4C6A-AC91-32D6B580579B}" type="presParOf" srcId="{19D590F6-FD9F-DD40-BB8F-8CDB166A4F92}" destId="{B238D2E1-1305-8643-AA64-1503C42D2B67}" srcOrd="2" destOrd="0" presId="urn:microsoft.com/office/officeart/2005/8/layout/list1"/>
    <dgm:cxn modelId="{CEF8C486-82F5-470F-8B11-8D4A2004C732}" type="presParOf" srcId="{19D590F6-FD9F-DD40-BB8F-8CDB166A4F92}" destId="{B4380E8B-F9EC-AE49-A413-E6D100C58236}" srcOrd="3" destOrd="0" presId="urn:microsoft.com/office/officeart/2005/8/layout/list1"/>
    <dgm:cxn modelId="{D9A5D526-A32F-4D91-B097-C3A549754DAE}" type="presParOf" srcId="{19D590F6-FD9F-DD40-BB8F-8CDB166A4F92}" destId="{71DC1C4C-1332-F346-A866-AB74E3F4A48F}" srcOrd="4" destOrd="0" presId="urn:microsoft.com/office/officeart/2005/8/layout/list1"/>
    <dgm:cxn modelId="{FE986ADD-4698-419A-BEB4-5594E71E7FAA}" type="presParOf" srcId="{71DC1C4C-1332-F346-A866-AB74E3F4A48F}" destId="{61DE7B11-3C12-824B-9C22-9C30376D3D62}" srcOrd="0" destOrd="0" presId="urn:microsoft.com/office/officeart/2005/8/layout/list1"/>
    <dgm:cxn modelId="{C67611BE-98BD-4963-B3F4-64BA6FBEEBAF}" type="presParOf" srcId="{71DC1C4C-1332-F346-A866-AB74E3F4A48F}" destId="{CC57E116-B719-F44E-9C57-E7E72C790D15}" srcOrd="1" destOrd="0" presId="urn:microsoft.com/office/officeart/2005/8/layout/list1"/>
    <dgm:cxn modelId="{FDDF6E04-2855-4E36-AFD3-933C0D0D8FCD}" type="presParOf" srcId="{19D590F6-FD9F-DD40-BB8F-8CDB166A4F92}" destId="{348CC876-5AC5-7D43-9BED-2E094C07DA44}" srcOrd="5" destOrd="0" presId="urn:microsoft.com/office/officeart/2005/8/layout/list1"/>
    <dgm:cxn modelId="{57B8FBF5-8651-43A2-A932-D61E7E94D392}" type="presParOf" srcId="{19D590F6-FD9F-DD40-BB8F-8CDB166A4F92}" destId="{292E1ADA-64DA-E442-9AE9-B80402B6735A}" srcOrd="6" destOrd="0" presId="urn:microsoft.com/office/officeart/2005/8/layout/list1"/>
    <dgm:cxn modelId="{AE45785A-0AE0-4DEB-892D-34A65DE1A505}" type="presParOf" srcId="{19D590F6-FD9F-DD40-BB8F-8CDB166A4F92}" destId="{BE82D3FF-FE2D-E348-86CA-A1267B7ADA84}" srcOrd="7" destOrd="0" presId="urn:microsoft.com/office/officeart/2005/8/layout/list1"/>
    <dgm:cxn modelId="{76CA0519-02DF-4CD2-B882-6BA1D9EB1387}" type="presParOf" srcId="{19D590F6-FD9F-DD40-BB8F-8CDB166A4F92}" destId="{50F2BA9F-0030-7D4B-914D-FD9F0E3C77A2}" srcOrd="8" destOrd="0" presId="urn:microsoft.com/office/officeart/2005/8/layout/list1"/>
    <dgm:cxn modelId="{FFFB5D79-0720-45F2-841F-5403D8097AD7}" type="presParOf" srcId="{50F2BA9F-0030-7D4B-914D-FD9F0E3C77A2}" destId="{B04E43C5-21A0-144A-BC8E-93D741334A25}" srcOrd="0" destOrd="0" presId="urn:microsoft.com/office/officeart/2005/8/layout/list1"/>
    <dgm:cxn modelId="{F198CEC7-1C40-416D-A720-7C9A09D03D77}" type="presParOf" srcId="{50F2BA9F-0030-7D4B-914D-FD9F0E3C77A2}" destId="{854F8267-A6E7-2C46-82CA-71B03D91A304}" srcOrd="1" destOrd="0" presId="urn:microsoft.com/office/officeart/2005/8/layout/list1"/>
    <dgm:cxn modelId="{00282FF7-BB91-471B-9317-B37D5ED07223}" type="presParOf" srcId="{19D590F6-FD9F-DD40-BB8F-8CDB166A4F92}" destId="{F2A0F0B6-2FD2-F247-A05E-47C994C97FEF}" srcOrd="9" destOrd="0" presId="urn:microsoft.com/office/officeart/2005/8/layout/list1"/>
    <dgm:cxn modelId="{65085DCE-1C48-4811-A8CC-618563C1C5BF}" type="presParOf" srcId="{19D590F6-FD9F-DD40-BB8F-8CDB166A4F92}" destId="{0D66ACB2-63D9-7C44-A22E-972F1B098D0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96AA57-BAFF-FD4B-8107-03F2DCB6BB2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316247FD-0388-184E-AC26-370FA986BDF6}">
      <dgm:prSet phldrT="[Text]"/>
      <dgm:spPr/>
      <dgm:t>
        <a:bodyPr/>
        <a:lstStyle/>
        <a:p>
          <a:r>
            <a:rPr lang="en-US"/>
            <a:t>Develop Your Local Lens</a:t>
          </a:r>
        </a:p>
      </dgm:t>
    </dgm:pt>
    <dgm:pt modelId="{5A2A8617-1B7A-D141-AE72-5E986993FA47}" type="parTrans" cxnId="{FBCEA522-779C-9F40-A6E6-0AB6F83EE286}">
      <dgm:prSet/>
      <dgm:spPr/>
      <dgm:t>
        <a:bodyPr/>
        <a:lstStyle/>
        <a:p>
          <a:endParaRPr lang="en-US"/>
        </a:p>
      </dgm:t>
    </dgm:pt>
    <dgm:pt modelId="{02AB63FF-0188-4A4F-8777-F020A435C3C1}" type="sibTrans" cxnId="{FBCEA522-779C-9F40-A6E6-0AB6F83EE286}">
      <dgm:prSet/>
      <dgm:spPr/>
      <dgm:t>
        <a:bodyPr/>
        <a:lstStyle/>
        <a:p>
          <a:endParaRPr lang="en-US"/>
        </a:p>
      </dgm:t>
    </dgm:pt>
    <dgm:pt modelId="{C1AD2622-8366-E64B-BFE8-AAFC63BE312A}">
      <dgm:prSet phldrT="[Text]"/>
      <dgm:spPr/>
      <dgm:t>
        <a:bodyPr/>
        <a:lstStyle/>
        <a:p>
          <a:r>
            <a:rPr lang="en-US"/>
            <a:t>Gather data</a:t>
          </a:r>
        </a:p>
      </dgm:t>
    </dgm:pt>
    <dgm:pt modelId="{D2F05343-0356-9540-8A8B-3372E1B2B522}" type="parTrans" cxnId="{7FD9E9C2-1F35-C74E-B653-E3E13BE9E286}">
      <dgm:prSet/>
      <dgm:spPr/>
      <dgm:t>
        <a:bodyPr/>
        <a:lstStyle/>
        <a:p>
          <a:endParaRPr lang="en-US"/>
        </a:p>
      </dgm:t>
    </dgm:pt>
    <dgm:pt modelId="{2BEEE8ED-E97D-A045-922B-9F5D7AD22E5E}" type="sibTrans" cxnId="{7FD9E9C2-1F35-C74E-B653-E3E13BE9E286}">
      <dgm:prSet/>
      <dgm:spPr/>
      <dgm:t>
        <a:bodyPr/>
        <a:lstStyle/>
        <a:p>
          <a:endParaRPr lang="en-US"/>
        </a:p>
      </dgm:t>
    </dgm:pt>
    <dgm:pt modelId="{899CB44C-D5AF-4C49-88B9-F8B0AB88D912}">
      <dgm:prSet phldrT="[Text]"/>
      <dgm:spPr/>
      <dgm:t>
        <a:bodyPr/>
        <a:lstStyle/>
        <a:p>
          <a:r>
            <a:rPr lang="en-US"/>
            <a:t>Establish a committee</a:t>
          </a:r>
        </a:p>
      </dgm:t>
    </dgm:pt>
    <dgm:pt modelId="{2931238C-EBEB-4648-9DCB-F360CC05A396}" type="parTrans" cxnId="{A7FEC410-2C5D-994A-8FF9-52C3A137BD68}">
      <dgm:prSet/>
      <dgm:spPr/>
      <dgm:t>
        <a:bodyPr/>
        <a:lstStyle/>
        <a:p>
          <a:endParaRPr lang="en-US"/>
        </a:p>
      </dgm:t>
    </dgm:pt>
    <dgm:pt modelId="{DC3F8222-474F-FB48-A2BF-7255427CD743}" type="sibTrans" cxnId="{A7FEC410-2C5D-994A-8FF9-52C3A137BD68}">
      <dgm:prSet/>
      <dgm:spPr/>
      <dgm:t>
        <a:bodyPr/>
        <a:lstStyle/>
        <a:p>
          <a:endParaRPr lang="en-US"/>
        </a:p>
      </dgm:t>
    </dgm:pt>
    <dgm:pt modelId="{6931F873-A1A4-B442-A263-9C7C4A82F337}">
      <dgm:prSet phldrT="[Text]"/>
      <dgm:spPr/>
      <dgm:t>
        <a:bodyPr/>
        <a:lstStyle/>
        <a:p>
          <a:r>
            <a:rPr lang="en-US"/>
            <a:t>Know &amp; Winnow Your Choices</a:t>
          </a:r>
        </a:p>
      </dgm:t>
    </dgm:pt>
    <dgm:pt modelId="{0525B8F3-25DA-C446-9510-ED719A7C3333}" type="parTrans" cxnId="{EF7A68E8-10CC-1446-B6B6-3B0775A78C67}">
      <dgm:prSet/>
      <dgm:spPr/>
      <dgm:t>
        <a:bodyPr/>
        <a:lstStyle/>
        <a:p>
          <a:endParaRPr lang="en-US"/>
        </a:p>
      </dgm:t>
    </dgm:pt>
    <dgm:pt modelId="{ACA0F8F0-1538-684E-B8F9-80483D0EAAEF}" type="sibTrans" cxnId="{EF7A68E8-10CC-1446-B6B6-3B0775A78C67}">
      <dgm:prSet/>
      <dgm:spPr/>
      <dgm:t>
        <a:bodyPr/>
        <a:lstStyle/>
        <a:p>
          <a:endParaRPr lang="en-US"/>
        </a:p>
      </dgm:t>
    </dgm:pt>
    <dgm:pt modelId="{FE438CAE-BF12-F242-9AC7-47E8AA2EC28F}">
      <dgm:prSet phldrT="[Text]"/>
      <dgm:spPr/>
      <dgm:t>
        <a:bodyPr/>
        <a:lstStyle/>
        <a:p>
          <a:r>
            <a:rPr lang="en-US"/>
            <a:t>Understand the market</a:t>
          </a:r>
        </a:p>
      </dgm:t>
    </dgm:pt>
    <dgm:pt modelId="{3759ED06-A133-5B45-8E19-3D2C132AECF2}" type="parTrans" cxnId="{2588FAEC-FCC1-974D-995F-AC03AD615E38}">
      <dgm:prSet/>
      <dgm:spPr/>
      <dgm:t>
        <a:bodyPr/>
        <a:lstStyle/>
        <a:p>
          <a:endParaRPr lang="en-US"/>
        </a:p>
      </dgm:t>
    </dgm:pt>
    <dgm:pt modelId="{F17BE508-3896-4D4E-997D-BB9DC696BB0F}" type="sibTrans" cxnId="{2588FAEC-FCC1-974D-995F-AC03AD615E38}">
      <dgm:prSet/>
      <dgm:spPr/>
      <dgm:t>
        <a:bodyPr/>
        <a:lstStyle/>
        <a:p>
          <a:endParaRPr lang="en-US"/>
        </a:p>
      </dgm:t>
    </dgm:pt>
    <dgm:pt modelId="{D0578071-B71F-E046-B368-3355A8AE30F6}">
      <dgm:prSet phldrT="[Text]"/>
      <dgm:spPr/>
      <dgm:t>
        <a:bodyPr/>
        <a:lstStyle/>
        <a:p>
          <a:r>
            <a:rPr lang="en-US"/>
            <a:t>Indentify a subset of programs that can be deeply investigated for alignment to your local criteria</a:t>
          </a:r>
        </a:p>
      </dgm:t>
    </dgm:pt>
    <dgm:pt modelId="{41C31A78-2D35-C845-9BF2-EDD7BB447C39}" type="parTrans" cxnId="{0C1BAA8B-3628-5949-B075-678C16B7BCA8}">
      <dgm:prSet/>
      <dgm:spPr/>
      <dgm:t>
        <a:bodyPr/>
        <a:lstStyle/>
        <a:p>
          <a:endParaRPr lang="en-US"/>
        </a:p>
      </dgm:t>
    </dgm:pt>
    <dgm:pt modelId="{4BB2B8E0-1B7C-004D-A228-062C9CD92ECB}" type="sibTrans" cxnId="{0C1BAA8B-3628-5949-B075-678C16B7BCA8}">
      <dgm:prSet/>
      <dgm:spPr/>
      <dgm:t>
        <a:bodyPr/>
        <a:lstStyle/>
        <a:p>
          <a:endParaRPr lang="en-US"/>
        </a:p>
      </dgm:t>
    </dgm:pt>
    <dgm:pt modelId="{647F353B-D902-B545-AD45-485B7C487EE8}">
      <dgm:prSet phldrT="[Text]"/>
      <dgm:spPr/>
      <dgm:t>
        <a:bodyPr/>
        <a:lstStyle/>
        <a:p>
          <a:r>
            <a:rPr lang="en-US"/>
            <a:t>Investigate the Materials</a:t>
          </a:r>
        </a:p>
      </dgm:t>
    </dgm:pt>
    <dgm:pt modelId="{F53BFEE6-CEB0-2C4A-9298-C6449FB2E5F2}" type="parTrans" cxnId="{BA4AF119-5485-224F-B7D5-39A1EBF25F6A}">
      <dgm:prSet/>
      <dgm:spPr/>
      <dgm:t>
        <a:bodyPr/>
        <a:lstStyle/>
        <a:p>
          <a:endParaRPr lang="en-US"/>
        </a:p>
      </dgm:t>
    </dgm:pt>
    <dgm:pt modelId="{AC73DF7B-8F47-1F4C-945B-1A6E8E00BD9A}" type="sibTrans" cxnId="{BA4AF119-5485-224F-B7D5-39A1EBF25F6A}">
      <dgm:prSet/>
      <dgm:spPr/>
      <dgm:t>
        <a:bodyPr/>
        <a:lstStyle/>
        <a:p>
          <a:endParaRPr lang="en-US"/>
        </a:p>
      </dgm:t>
    </dgm:pt>
    <dgm:pt modelId="{6E0B439D-4030-A44D-B1A8-E35C4EE42CD3}">
      <dgm:prSet phldrT="[Text]"/>
      <dgm:spPr/>
      <dgm:t>
        <a:bodyPr/>
        <a:lstStyle/>
        <a:p>
          <a:r>
            <a:rPr lang="en-US"/>
            <a:t>Engage in a hands-on study of 2-4 products to deeply understand before making a decision</a:t>
          </a:r>
        </a:p>
      </dgm:t>
    </dgm:pt>
    <dgm:pt modelId="{17ABAFF8-E040-F84C-9795-083E4A2EE841}" type="parTrans" cxnId="{5B9B10B7-93A8-CB46-8021-0900EC54FF68}">
      <dgm:prSet/>
      <dgm:spPr/>
      <dgm:t>
        <a:bodyPr/>
        <a:lstStyle/>
        <a:p>
          <a:endParaRPr lang="en-US"/>
        </a:p>
      </dgm:t>
    </dgm:pt>
    <dgm:pt modelId="{3936D393-5CBC-0044-BEC3-0E0CB0514331}" type="sibTrans" cxnId="{5B9B10B7-93A8-CB46-8021-0900EC54FF68}">
      <dgm:prSet/>
      <dgm:spPr/>
      <dgm:t>
        <a:bodyPr/>
        <a:lstStyle/>
        <a:p>
          <a:endParaRPr lang="en-US"/>
        </a:p>
      </dgm:t>
    </dgm:pt>
    <dgm:pt modelId="{E7CC67A4-510B-594F-9758-BFBDDB56E6D0}">
      <dgm:prSet phldrT="[Text]"/>
      <dgm:spPr/>
      <dgm:t>
        <a:bodyPr/>
        <a:lstStyle/>
        <a:p>
          <a:r>
            <a:rPr lang="en-US"/>
            <a:t>Make Your Decision</a:t>
          </a:r>
        </a:p>
      </dgm:t>
    </dgm:pt>
    <dgm:pt modelId="{2EEC8FC9-206F-7949-84CC-1B5A1254F167}" type="parTrans" cxnId="{B2F6D20F-ADB7-8E4F-A27B-E8E0C45906C3}">
      <dgm:prSet/>
      <dgm:spPr/>
      <dgm:t>
        <a:bodyPr/>
        <a:lstStyle/>
        <a:p>
          <a:endParaRPr lang="en-US"/>
        </a:p>
      </dgm:t>
    </dgm:pt>
    <dgm:pt modelId="{329F976B-7E58-8F41-912E-F7385304D446}" type="sibTrans" cxnId="{B2F6D20F-ADB7-8E4F-A27B-E8E0C45906C3}">
      <dgm:prSet/>
      <dgm:spPr/>
      <dgm:t>
        <a:bodyPr/>
        <a:lstStyle/>
        <a:p>
          <a:endParaRPr lang="en-US"/>
        </a:p>
      </dgm:t>
    </dgm:pt>
    <dgm:pt modelId="{C43204E8-B274-384E-868D-22F8EC7F64D0}">
      <dgm:prSet phldrT="[Text]"/>
      <dgm:spPr/>
      <dgm:t>
        <a:bodyPr/>
        <a:lstStyle/>
        <a:p>
          <a:r>
            <a:rPr lang="en-US"/>
            <a:t>Develop your instructional vision</a:t>
          </a:r>
        </a:p>
      </dgm:t>
    </dgm:pt>
    <dgm:pt modelId="{1AF7029C-1C87-7D4D-8264-322405139035}" type="parTrans" cxnId="{E095C9E1-368E-FB4D-8E54-F0009B772ACD}">
      <dgm:prSet/>
      <dgm:spPr/>
      <dgm:t>
        <a:bodyPr/>
        <a:lstStyle/>
        <a:p>
          <a:endParaRPr lang="en-US"/>
        </a:p>
      </dgm:t>
    </dgm:pt>
    <dgm:pt modelId="{56B77ACC-134B-5F42-9D77-D7FFBA77EF8A}" type="sibTrans" cxnId="{E095C9E1-368E-FB4D-8E54-F0009B772ACD}">
      <dgm:prSet/>
      <dgm:spPr/>
      <dgm:t>
        <a:bodyPr/>
        <a:lstStyle/>
        <a:p>
          <a:endParaRPr lang="en-US"/>
        </a:p>
      </dgm:t>
    </dgm:pt>
    <dgm:pt modelId="{D7496291-31FC-5F4A-8BBC-090082B91B3C}">
      <dgm:prSet phldrT="[Text]"/>
      <dgm:spPr/>
      <dgm:t>
        <a:bodyPr/>
        <a:lstStyle/>
        <a:p>
          <a:r>
            <a:rPr lang="en-US"/>
            <a:t>Set priorities to ensure a successful adoption &amp; launch</a:t>
          </a:r>
        </a:p>
      </dgm:t>
    </dgm:pt>
    <dgm:pt modelId="{2AF55610-1B4F-A548-ACC5-E99D8D1A1E64}" type="parTrans" cxnId="{853A9168-F4DD-1449-9A6B-4571E84CAFDB}">
      <dgm:prSet/>
      <dgm:spPr/>
      <dgm:t>
        <a:bodyPr/>
        <a:lstStyle/>
        <a:p>
          <a:endParaRPr lang="en-US"/>
        </a:p>
      </dgm:t>
    </dgm:pt>
    <dgm:pt modelId="{F0FB161B-F1D7-D542-B2BA-E5060DD0546C}" type="sibTrans" cxnId="{853A9168-F4DD-1449-9A6B-4571E84CAFDB}">
      <dgm:prSet/>
      <dgm:spPr/>
      <dgm:t>
        <a:bodyPr/>
        <a:lstStyle/>
        <a:p>
          <a:endParaRPr lang="en-US"/>
        </a:p>
      </dgm:t>
    </dgm:pt>
    <dgm:pt modelId="{B407C03A-A5EB-8A4C-98CA-2E684E240711}">
      <dgm:prSet phldrT="[Text]"/>
      <dgm:spPr/>
      <dgm:t>
        <a:bodyPr/>
        <a:lstStyle/>
        <a:p>
          <a:r>
            <a:rPr lang="en-US"/>
            <a:t>Using RIDE's tool(s), review materials for MLLs, Foundational Skills (K-5), and CRSE</a:t>
          </a:r>
        </a:p>
      </dgm:t>
    </dgm:pt>
    <dgm:pt modelId="{044B7538-EB1C-BB40-B519-632143077CA4}" type="parTrans" cxnId="{138B317D-E493-7C47-B330-48AC5DE25380}">
      <dgm:prSet/>
      <dgm:spPr/>
      <dgm:t>
        <a:bodyPr/>
        <a:lstStyle/>
        <a:p>
          <a:endParaRPr lang="en-US"/>
        </a:p>
      </dgm:t>
    </dgm:pt>
    <dgm:pt modelId="{51437B72-84E3-7A4A-A1F4-7A206D9C488D}" type="sibTrans" cxnId="{138B317D-E493-7C47-B330-48AC5DE25380}">
      <dgm:prSet/>
      <dgm:spPr/>
      <dgm:t>
        <a:bodyPr/>
        <a:lstStyle/>
        <a:p>
          <a:endParaRPr lang="en-US"/>
        </a:p>
      </dgm:t>
    </dgm:pt>
    <dgm:pt modelId="{1604060C-D360-0041-AB4D-463497882D26}">
      <dgm:prSet phldrT="[Text]"/>
      <dgm:spPr/>
      <dgm:t>
        <a:bodyPr/>
        <a:lstStyle/>
        <a:p>
          <a:r>
            <a:rPr lang="en-US"/>
            <a:t>Launch and Implement</a:t>
          </a:r>
        </a:p>
      </dgm:t>
    </dgm:pt>
    <dgm:pt modelId="{F7ED5D2F-BFDD-614F-9BF2-A76AAAA90656}" type="parTrans" cxnId="{31E84A8E-B18C-034C-A94D-E70AC6EC601B}">
      <dgm:prSet/>
      <dgm:spPr/>
      <dgm:t>
        <a:bodyPr/>
        <a:lstStyle/>
        <a:p>
          <a:endParaRPr lang="en-US"/>
        </a:p>
      </dgm:t>
    </dgm:pt>
    <dgm:pt modelId="{973217BF-9394-4D45-97D8-44612AA202DB}" type="sibTrans" cxnId="{31E84A8E-B18C-034C-A94D-E70AC6EC601B}">
      <dgm:prSet/>
      <dgm:spPr/>
      <dgm:t>
        <a:bodyPr/>
        <a:lstStyle/>
        <a:p>
          <a:endParaRPr lang="en-US"/>
        </a:p>
      </dgm:t>
    </dgm:pt>
    <dgm:pt modelId="{A9A41A97-F1D1-DC42-92CC-14DA83373192}">
      <dgm:prSet phldrT="[Text]"/>
      <dgm:spPr/>
      <dgm:t>
        <a:bodyPr/>
        <a:lstStyle/>
        <a:p>
          <a:r>
            <a:rPr lang="en-US"/>
            <a:t>Work with your committee to analyze evidence collected during the study</a:t>
          </a:r>
        </a:p>
      </dgm:t>
    </dgm:pt>
    <dgm:pt modelId="{933E48E2-537D-7244-AB15-6401C4DD00BB}" type="parTrans" cxnId="{BB0503DF-5A2F-8A4E-BC96-2DC3B7877B85}">
      <dgm:prSet/>
      <dgm:spPr/>
      <dgm:t>
        <a:bodyPr/>
        <a:lstStyle/>
        <a:p>
          <a:endParaRPr lang="en-US"/>
        </a:p>
      </dgm:t>
    </dgm:pt>
    <dgm:pt modelId="{B87DE9B6-B12A-AB45-9D6A-21A05672F2BD}" type="sibTrans" cxnId="{BB0503DF-5A2F-8A4E-BC96-2DC3B7877B85}">
      <dgm:prSet/>
      <dgm:spPr/>
      <dgm:t>
        <a:bodyPr/>
        <a:lstStyle/>
        <a:p>
          <a:endParaRPr lang="en-US"/>
        </a:p>
      </dgm:t>
    </dgm:pt>
    <dgm:pt modelId="{0CD07EB3-3032-BA4B-8E2C-3DC6002B5322}">
      <dgm:prSet phldrT="[Text]"/>
      <dgm:spPr/>
      <dgm:t>
        <a:bodyPr/>
        <a:lstStyle/>
        <a:p>
          <a:r>
            <a:rPr lang="en-US"/>
            <a:t>Make a final selection that meets your local priorities</a:t>
          </a:r>
        </a:p>
      </dgm:t>
    </dgm:pt>
    <dgm:pt modelId="{DE9C2C47-EB03-7C45-8D76-26227856C7B2}" type="parTrans" cxnId="{F19BC3B3-1FAF-C54F-9F78-02B03E872B60}">
      <dgm:prSet/>
      <dgm:spPr/>
      <dgm:t>
        <a:bodyPr/>
        <a:lstStyle/>
        <a:p>
          <a:endParaRPr lang="en-US"/>
        </a:p>
      </dgm:t>
    </dgm:pt>
    <dgm:pt modelId="{33D608B1-21AC-214D-AADD-3D00215BD55B}" type="sibTrans" cxnId="{F19BC3B3-1FAF-C54F-9F78-02B03E872B60}">
      <dgm:prSet/>
      <dgm:spPr/>
      <dgm:t>
        <a:bodyPr/>
        <a:lstStyle/>
        <a:p>
          <a:endParaRPr lang="en-US"/>
        </a:p>
      </dgm:t>
    </dgm:pt>
    <dgm:pt modelId="{AD16EDBD-B56B-9D49-850F-4E071D5B3255}">
      <dgm:prSet phldrT="[Text]"/>
      <dgm:spPr/>
      <dgm:t>
        <a:bodyPr/>
        <a:lstStyle/>
        <a:p>
          <a:r>
            <a:rPr lang="en-US"/>
            <a:t>Plan how you will prepare teachers &amp; leaders to implement materials with integrity and assess the implementation program</a:t>
          </a:r>
        </a:p>
      </dgm:t>
    </dgm:pt>
    <dgm:pt modelId="{E7293D59-237F-2449-A101-EE98B698B7F5}" type="parTrans" cxnId="{9C210ABD-305C-C54A-B7CB-E89F6B8339DB}">
      <dgm:prSet/>
      <dgm:spPr/>
      <dgm:t>
        <a:bodyPr/>
        <a:lstStyle/>
        <a:p>
          <a:endParaRPr lang="en-US"/>
        </a:p>
      </dgm:t>
    </dgm:pt>
    <dgm:pt modelId="{D5C81723-6822-E142-9DEE-CEEDFAAD326B}" type="sibTrans" cxnId="{9C210ABD-305C-C54A-B7CB-E89F6B8339DB}">
      <dgm:prSet/>
      <dgm:spPr/>
      <dgm:t>
        <a:bodyPr/>
        <a:lstStyle/>
        <a:p>
          <a:endParaRPr lang="en-US"/>
        </a:p>
      </dgm:t>
    </dgm:pt>
    <dgm:pt modelId="{937E8520-6F58-2042-B0CE-EC2326B14A3A}" type="pres">
      <dgm:prSet presAssocID="{A496AA57-BAFF-FD4B-8107-03F2DCB6BB21}" presName="linear" presStyleCnt="0">
        <dgm:presLayoutVars>
          <dgm:dir/>
          <dgm:animLvl val="lvl"/>
          <dgm:resizeHandles val="exact"/>
        </dgm:presLayoutVars>
      </dgm:prSet>
      <dgm:spPr/>
    </dgm:pt>
    <dgm:pt modelId="{390EDE22-2AD2-2D49-99E2-8F551ADC9787}" type="pres">
      <dgm:prSet presAssocID="{316247FD-0388-184E-AC26-370FA986BDF6}" presName="parentLin" presStyleCnt="0"/>
      <dgm:spPr/>
    </dgm:pt>
    <dgm:pt modelId="{C13BE5D5-6933-E84F-98F8-D634B8B9C0DB}" type="pres">
      <dgm:prSet presAssocID="{316247FD-0388-184E-AC26-370FA986BDF6}" presName="parentLeftMargin" presStyleLbl="node1" presStyleIdx="0" presStyleCnt="5"/>
      <dgm:spPr/>
    </dgm:pt>
    <dgm:pt modelId="{BFDA2A91-9B47-C44B-87D7-AF63F6932E22}" type="pres">
      <dgm:prSet presAssocID="{316247FD-0388-184E-AC26-370FA986BDF6}" presName="parentText" presStyleLbl="node1" presStyleIdx="0" presStyleCnt="5">
        <dgm:presLayoutVars>
          <dgm:chMax val="0"/>
          <dgm:bulletEnabled val="1"/>
        </dgm:presLayoutVars>
      </dgm:prSet>
      <dgm:spPr/>
    </dgm:pt>
    <dgm:pt modelId="{830BE678-7FF5-1A40-AA47-BC510F19C50E}" type="pres">
      <dgm:prSet presAssocID="{316247FD-0388-184E-AC26-370FA986BDF6}" presName="negativeSpace" presStyleCnt="0"/>
      <dgm:spPr/>
    </dgm:pt>
    <dgm:pt modelId="{AC155A29-C5C8-D446-8BA1-9974055DFC9E}" type="pres">
      <dgm:prSet presAssocID="{316247FD-0388-184E-AC26-370FA986BDF6}" presName="childText" presStyleLbl="conFgAcc1" presStyleIdx="0" presStyleCnt="5">
        <dgm:presLayoutVars>
          <dgm:bulletEnabled val="1"/>
        </dgm:presLayoutVars>
      </dgm:prSet>
      <dgm:spPr/>
    </dgm:pt>
    <dgm:pt modelId="{10CDD126-468D-E644-968A-66B1E982FC32}" type="pres">
      <dgm:prSet presAssocID="{02AB63FF-0188-4A4F-8777-F020A435C3C1}" presName="spaceBetweenRectangles" presStyleCnt="0"/>
      <dgm:spPr/>
    </dgm:pt>
    <dgm:pt modelId="{2F009250-AAA0-2447-88D6-3452E731516F}" type="pres">
      <dgm:prSet presAssocID="{6931F873-A1A4-B442-A263-9C7C4A82F337}" presName="parentLin" presStyleCnt="0"/>
      <dgm:spPr/>
    </dgm:pt>
    <dgm:pt modelId="{5150C6FA-CC11-DA43-B9A4-3E08002B8EF3}" type="pres">
      <dgm:prSet presAssocID="{6931F873-A1A4-B442-A263-9C7C4A82F337}" presName="parentLeftMargin" presStyleLbl="node1" presStyleIdx="0" presStyleCnt="5"/>
      <dgm:spPr/>
    </dgm:pt>
    <dgm:pt modelId="{1B1742DB-55B8-4D44-A56D-CCB338CC86FD}" type="pres">
      <dgm:prSet presAssocID="{6931F873-A1A4-B442-A263-9C7C4A82F337}" presName="parentText" presStyleLbl="node1" presStyleIdx="1" presStyleCnt="5">
        <dgm:presLayoutVars>
          <dgm:chMax val="0"/>
          <dgm:bulletEnabled val="1"/>
        </dgm:presLayoutVars>
      </dgm:prSet>
      <dgm:spPr/>
    </dgm:pt>
    <dgm:pt modelId="{E48FDFC4-69BE-FF43-9E21-18D9CD5A9F80}" type="pres">
      <dgm:prSet presAssocID="{6931F873-A1A4-B442-A263-9C7C4A82F337}" presName="negativeSpace" presStyleCnt="0"/>
      <dgm:spPr/>
    </dgm:pt>
    <dgm:pt modelId="{62859DDA-59E6-3146-AC4B-9B5CFD0E9055}" type="pres">
      <dgm:prSet presAssocID="{6931F873-A1A4-B442-A263-9C7C4A82F337}" presName="childText" presStyleLbl="conFgAcc1" presStyleIdx="1" presStyleCnt="5">
        <dgm:presLayoutVars>
          <dgm:bulletEnabled val="1"/>
        </dgm:presLayoutVars>
      </dgm:prSet>
      <dgm:spPr/>
    </dgm:pt>
    <dgm:pt modelId="{7AA79F18-B8C3-DC44-9F0B-9996EF99E2B7}" type="pres">
      <dgm:prSet presAssocID="{ACA0F8F0-1538-684E-B8F9-80483D0EAAEF}" presName="spaceBetweenRectangles" presStyleCnt="0"/>
      <dgm:spPr/>
    </dgm:pt>
    <dgm:pt modelId="{49859F7E-CEEE-124C-9390-9EA65B5701B0}" type="pres">
      <dgm:prSet presAssocID="{647F353B-D902-B545-AD45-485B7C487EE8}" presName="parentLin" presStyleCnt="0"/>
      <dgm:spPr/>
    </dgm:pt>
    <dgm:pt modelId="{1DA3BB0A-4D93-7B46-81E2-9B6A4E673863}" type="pres">
      <dgm:prSet presAssocID="{647F353B-D902-B545-AD45-485B7C487EE8}" presName="parentLeftMargin" presStyleLbl="node1" presStyleIdx="1" presStyleCnt="5"/>
      <dgm:spPr/>
    </dgm:pt>
    <dgm:pt modelId="{60B9817A-F8F2-824E-9DED-09751EF4716E}" type="pres">
      <dgm:prSet presAssocID="{647F353B-D902-B545-AD45-485B7C487EE8}" presName="parentText" presStyleLbl="node1" presStyleIdx="2" presStyleCnt="5">
        <dgm:presLayoutVars>
          <dgm:chMax val="0"/>
          <dgm:bulletEnabled val="1"/>
        </dgm:presLayoutVars>
      </dgm:prSet>
      <dgm:spPr/>
    </dgm:pt>
    <dgm:pt modelId="{07005C47-4495-2947-882E-043432A18393}" type="pres">
      <dgm:prSet presAssocID="{647F353B-D902-B545-AD45-485B7C487EE8}" presName="negativeSpace" presStyleCnt="0"/>
      <dgm:spPr/>
    </dgm:pt>
    <dgm:pt modelId="{30929F46-C459-9445-ADAC-9DD8F17D4DE4}" type="pres">
      <dgm:prSet presAssocID="{647F353B-D902-B545-AD45-485B7C487EE8}" presName="childText" presStyleLbl="conFgAcc1" presStyleIdx="2" presStyleCnt="5">
        <dgm:presLayoutVars>
          <dgm:bulletEnabled val="1"/>
        </dgm:presLayoutVars>
      </dgm:prSet>
      <dgm:spPr/>
    </dgm:pt>
    <dgm:pt modelId="{28A00DAF-F997-D04F-8218-1BB809F08D61}" type="pres">
      <dgm:prSet presAssocID="{AC73DF7B-8F47-1F4C-945B-1A6E8E00BD9A}" presName="spaceBetweenRectangles" presStyleCnt="0"/>
      <dgm:spPr/>
    </dgm:pt>
    <dgm:pt modelId="{EAEF9E40-7A2F-9747-903A-C697B2D7EA30}" type="pres">
      <dgm:prSet presAssocID="{E7CC67A4-510B-594F-9758-BFBDDB56E6D0}" presName="parentLin" presStyleCnt="0"/>
      <dgm:spPr/>
    </dgm:pt>
    <dgm:pt modelId="{D88550E3-319A-C848-953B-3DA129993B4E}" type="pres">
      <dgm:prSet presAssocID="{E7CC67A4-510B-594F-9758-BFBDDB56E6D0}" presName="parentLeftMargin" presStyleLbl="node1" presStyleIdx="2" presStyleCnt="5"/>
      <dgm:spPr/>
    </dgm:pt>
    <dgm:pt modelId="{F0F5EC13-5E6B-B24B-A2A2-F4F53643757F}" type="pres">
      <dgm:prSet presAssocID="{E7CC67A4-510B-594F-9758-BFBDDB56E6D0}" presName="parentText" presStyleLbl="node1" presStyleIdx="3" presStyleCnt="5">
        <dgm:presLayoutVars>
          <dgm:chMax val="0"/>
          <dgm:bulletEnabled val="1"/>
        </dgm:presLayoutVars>
      </dgm:prSet>
      <dgm:spPr/>
    </dgm:pt>
    <dgm:pt modelId="{F95FA0C8-52FC-0B45-8C87-B06AAF873E81}" type="pres">
      <dgm:prSet presAssocID="{E7CC67A4-510B-594F-9758-BFBDDB56E6D0}" presName="negativeSpace" presStyleCnt="0"/>
      <dgm:spPr/>
    </dgm:pt>
    <dgm:pt modelId="{CBA37294-A5A2-8244-BFBE-9A78FEA67B5A}" type="pres">
      <dgm:prSet presAssocID="{E7CC67A4-510B-594F-9758-BFBDDB56E6D0}" presName="childText" presStyleLbl="conFgAcc1" presStyleIdx="3" presStyleCnt="5">
        <dgm:presLayoutVars>
          <dgm:bulletEnabled val="1"/>
        </dgm:presLayoutVars>
      </dgm:prSet>
      <dgm:spPr/>
    </dgm:pt>
    <dgm:pt modelId="{2992ABBF-D537-0C4F-A455-604D91D6B4E9}" type="pres">
      <dgm:prSet presAssocID="{329F976B-7E58-8F41-912E-F7385304D446}" presName="spaceBetweenRectangles" presStyleCnt="0"/>
      <dgm:spPr/>
    </dgm:pt>
    <dgm:pt modelId="{D3EE02E2-4D0F-614E-90B9-5389733EAC6B}" type="pres">
      <dgm:prSet presAssocID="{1604060C-D360-0041-AB4D-463497882D26}" presName="parentLin" presStyleCnt="0"/>
      <dgm:spPr/>
    </dgm:pt>
    <dgm:pt modelId="{18EF8958-F874-D142-906E-186F899B4E45}" type="pres">
      <dgm:prSet presAssocID="{1604060C-D360-0041-AB4D-463497882D26}" presName="parentLeftMargin" presStyleLbl="node1" presStyleIdx="3" presStyleCnt="5"/>
      <dgm:spPr/>
    </dgm:pt>
    <dgm:pt modelId="{902308E3-EB25-3B40-98FD-95B05229329C}" type="pres">
      <dgm:prSet presAssocID="{1604060C-D360-0041-AB4D-463497882D26}" presName="parentText" presStyleLbl="node1" presStyleIdx="4" presStyleCnt="5">
        <dgm:presLayoutVars>
          <dgm:chMax val="0"/>
          <dgm:bulletEnabled val="1"/>
        </dgm:presLayoutVars>
      </dgm:prSet>
      <dgm:spPr/>
    </dgm:pt>
    <dgm:pt modelId="{3CA85F2E-A2FB-3A4F-B1AD-9CC91B174C62}" type="pres">
      <dgm:prSet presAssocID="{1604060C-D360-0041-AB4D-463497882D26}" presName="negativeSpace" presStyleCnt="0"/>
      <dgm:spPr/>
    </dgm:pt>
    <dgm:pt modelId="{0056D29F-E9B1-334A-9D62-CA8D0C5D9085}" type="pres">
      <dgm:prSet presAssocID="{1604060C-D360-0041-AB4D-463497882D26}" presName="childText" presStyleLbl="conFgAcc1" presStyleIdx="4" presStyleCnt="5">
        <dgm:presLayoutVars>
          <dgm:bulletEnabled val="1"/>
        </dgm:presLayoutVars>
      </dgm:prSet>
      <dgm:spPr/>
    </dgm:pt>
  </dgm:ptLst>
  <dgm:cxnLst>
    <dgm:cxn modelId="{B2F6D20F-ADB7-8E4F-A27B-E8E0C45906C3}" srcId="{A496AA57-BAFF-FD4B-8107-03F2DCB6BB21}" destId="{E7CC67A4-510B-594F-9758-BFBDDB56E6D0}" srcOrd="3" destOrd="0" parTransId="{2EEC8FC9-206F-7949-84CC-1B5A1254F167}" sibTransId="{329F976B-7E58-8F41-912E-F7385304D446}"/>
    <dgm:cxn modelId="{A7FEC410-2C5D-994A-8FF9-52C3A137BD68}" srcId="{316247FD-0388-184E-AC26-370FA986BDF6}" destId="{899CB44C-D5AF-4C49-88B9-F8B0AB88D912}" srcOrd="1" destOrd="0" parTransId="{2931238C-EBEB-4648-9DCB-F360CC05A396}" sibTransId="{DC3F8222-474F-FB48-A2BF-7255427CD743}"/>
    <dgm:cxn modelId="{2171EE15-6D26-8C4E-B25A-EE296F45F8B9}" type="presOf" srcId="{AD16EDBD-B56B-9D49-850F-4E071D5B3255}" destId="{0056D29F-E9B1-334A-9D62-CA8D0C5D9085}" srcOrd="0" destOrd="0" presId="urn:microsoft.com/office/officeart/2005/8/layout/list1"/>
    <dgm:cxn modelId="{BA4AF119-5485-224F-B7D5-39A1EBF25F6A}" srcId="{A496AA57-BAFF-FD4B-8107-03F2DCB6BB21}" destId="{647F353B-D902-B545-AD45-485B7C487EE8}" srcOrd="2" destOrd="0" parTransId="{F53BFEE6-CEB0-2C4A-9298-C6449FB2E5F2}" sibTransId="{AC73DF7B-8F47-1F4C-945B-1A6E8E00BD9A}"/>
    <dgm:cxn modelId="{FBCEA522-779C-9F40-A6E6-0AB6F83EE286}" srcId="{A496AA57-BAFF-FD4B-8107-03F2DCB6BB21}" destId="{316247FD-0388-184E-AC26-370FA986BDF6}" srcOrd="0" destOrd="0" parTransId="{5A2A8617-1B7A-D141-AE72-5E986993FA47}" sibTransId="{02AB63FF-0188-4A4F-8777-F020A435C3C1}"/>
    <dgm:cxn modelId="{A1CE2E25-35DD-2A4F-8ECE-2BC862D9417D}" type="presOf" srcId="{647F353B-D902-B545-AD45-485B7C487EE8}" destId="{1DA3BB0A-4D93-7B46-81E2-9B6A4E673863}" srcOrd="0" destOrd="0" presId="urn:microsoft.com/office/officeart/2005/8/layout/list1"/>
    <dgm:cxn modelId="{2A292030-47DB-E84C-B891-43EE42AD6864}" type="presOf" srcId="{899CB44C-D5AF-4C49-88B9-F8B0AB88D912}" destId="{AC155A29-C5C8-D446-8BA1-9974055DFC9E}" srcOrd="0" destOrd="1" presId="urn:microsoft.com/office/officeart/2005/8/layout/list1"/>
    <dgm:cxn modelId="{81E28930-6E39-3543-84A5-F58DF301DAA1}" type="presOf" srcId="{0CD07EB3-3032-BA4B-8E2C-3DC6002B5322}" destId="{CBA37294-A5A2-8244-BFBE-9A78FEA67B5A}" srcOrd="0" destOrd="1" presId="urn:microsoft.com/office/officeart/2005/8/layout/list1"/>
    <dgm:cxn modelId="{A62A9930-2F39-D14F-997C-D6D943946573}" type="presOf" srcId="{6931F873-A1A4-B442-A263-9C7C4A82F337}" destId="{1B1742DB-55B8-4D44-A56D-CCB338CC86FD}" srcOrd="1" destOrd="0" presId="urn:microsoft.com/office/officeart/2005/8/layout/list1"/>
    <dgm:cxn modelId="{9EF89437-A760-E04E-8112-1C3D210CDFB8}" type="presOf" srcId="{A9A41A97-F1D1-DC42-92CC-14DA83373192}" destId="{CBA37294-A5A2-8244-BFBE-9A78FEA67B5A}" srcOrd="0" destOrd="0" presId="urn:microsoft.com/office/officeart/2005/8/layout/list1"/>
    <dgm:cxn modelId="{D209533C-B91A-1C47-989A-8AB04C7D0055}" type="presOf" srcId="{D0578071-B71F-E046-B368-3355A8AE30F6}" destId="{62859DDA-59E6-3146-AC4B-9B5CFD0E9055}" srcOrd="0" destOrd="1" presId="urn:microsoft.com/office/officeart/2005/8/layout/list1"/>
    <dgm:cxn modelId="{02176559-1948-534D-A6ED-9EEE0B0CF596}" type="presOf" srcId="{C1AD2622-8366-E64B-BFE8-AAFC63BE312A}" destId="{AC155A29-C5C8-D446-8BA1-9974055DFC9E}" srcOrd="0" destOrd="0" presId="urn:microsoft.com/office/officeart/2005/8/layout/list1"/>
    <dgm:cxn modelId="{853A9168-F4DD-1449-9A6B-4571E84CAFDB}" srcId="{316247FD-0388-184E-AC26-370FA986BDF6}" destId="{D7496291-31FC-5F4A-8BBC-090082B91B3C}" srcOrd="3" destOrd="0" parTransId="{2AF55610-1B4F-A548-ACC5-E99D8D1A1E64}" sibTransId="{F0FB161B-F1D7-D542-B2BA-E5060DD0546C}"/>
    <dgm:cxn modelId="{138B317D-E493-7C47-B330-48AC5DE25380}" srcId="{647F353B-D902-B545-AD45-485B7C487EE8}" destId="{B407C03A-A5EB-8A4C-98CA-2E684E240711}" srcOrd="1" destOrd="0" parTransId="{044B7538-EB1C-BB40-B519-632143077CA4}" sibTransId="{51437B72-84E3-7A4A-A1F4-7A206D9C488D}"/>
    <dgm:cxn modelId="{0C1BAA8B-3628-5949-B075-678C16B7BCA8}" srcId="{6931F873-A1A4-B442-A263-9C7C4A82F337}" destId="{D0578071-B71F-E046-B368-3355A8AE30F6}" srcOrd="1" destOrd="0" parTransId="{41C31A78-2D35-C845-9BF2-EDD7BB447C39}" sibTransId="{4BB2B8E0-1B7C-004D-A228-062C9CD92ECB}"/>
    <dgm:cxn modelId="{31E84A8E-B18C-034C-A94D-E70AC6EC601B}" srcId="{A496AA57-BAFF-FD4B-8107-03F2DCB6BB21}" destId="{1604060C-D360-0041-AB4D-463497882D26}" srcOrd="4" destOrd="0" parTransId="{F7ED5D2F-BFDD-614F-9BF2-A76AAAA90656}" sibTransId="{973217BF-9394-4D45-97D8-44612AA202DB}"/>
    <dgm:cxn modelId="{C432E294-8A5F-7446-A1BD-2657A263F3B8}" type="presOf" srcId="{1604060C-D360-0041-AB4D-463497882D26}" destId="{18EF8958-F874-D142-906E-186F899B4E45}" srcOrd="0" destOrd="0" presId="urn:microsoft.com/office/officeart/2005/8/layout/list1"/>
    <dgm:cxn modelId="{846143A4-F74F-E74E-83FB-4167CEAE034C}" type="presOf" srcId="{FE438CAE-BF12-F242-9AC7-47E8AA2EC28F}" destId="{62859DDA-59E6-3146-AC4B-9B5CFD0E9055}" srcOrd="0" destOrd="0" presId="urn:microsoft.com/office/officeart/2005/8/layout/list1"/>
    <dgm:cxn modelId="{D4CF03A5-7E5D-234C-9B9B-785B1EB32C4D}" type="presOf" srcId="{647F353B-D902-B545-AD45-485B7C487EE8}" destId="{60B9817A-F8F2-824E-9DED-09751EF4716E}" srcOrd="1" destOrd="0" presId="urn:microsoft.com/office/officeart/2005/8/layout/list1"/>
    <dgm:cxn modelId="{F98A29A9-7C38-6649-8296-9C9E87560470}" type="presOf" srcId="{1604060C-D360-0041-AB4D-463497882D26}" destId="{902308E3-EB25-3B40-98FD-95B05229329C}" srcOrd="1" destOrd="0" presId="urn:microsoft.com/office/officeart/2005/8/layout/list1"/>
    <dgm:cxn modelId="{EEECA9AB-82C1-6845-A649-E8B2C28E2A5D}" type="presOf" srcId="{D7496291-31FC-5F4A-8BBC-090082B91B3C}" destId="{AC155A29-C5C8-D446-8BA1-9974055DFC9E}" srcOrd="0" destOrd="3" presId="urn:microsoft.com/office/officeart/2005/8/layout/list1"/>
    <dgm:cxn modelId="{338269AC-EE54-774F-A40D-E76204C5C06A}" type="presOf" srcId="{E7CC67A4-510B-594F-9758-BFBDDB56E6D0}" destId="{D88550E3-319A-C848-953B-3DA129993B4E}" srcOrd="0" destOrd="0" presId="urn:microsoft.com/office/officeart/2005/8/layout/list1"/>
    <dgm:cxn modelId="{F19BC3B3-1FAF-C54F-9F78-02B03E872B60}" srcId="{E7CC67A4-510B-594F-9758-BFBDDB56E6D0}" destId="{0CD07EB3-3032-BA4B-8E2C-3DC6002B5322}" srcOrd="1" destOrd="0" parTransId="{DE9C2C47-EB03-7C45-8D76-26227856C7B2}" sibTransId="{33D608B1-21AC-214D-AADD-3D00215BD55B}"/>
    <dgm:cxn modelId="{5B9B10B7-93A8-CB46-8021-0900EC54FF68}" srcId="{647F353B-D902-B545-AD45-485B7C487EE8}" destId="{6E0B439D-4030-A44D-B1A8-E35C4EE42CD3}" srcOrd="0" destOrd="0" parTransId="{17ABAFF8-E040-F84C-9795-083E4A2EE841}" sibTransId="{3936D393-5CBC-0044-BEC3-0E0CB0514331}"/>
    <dgm:cxn modelId="{9C210ABD-305C-C54A-B7CB-E89F6B8339DB}" srcId="{1604060C-D360-0041-AB4D-463497882D26}" destId="{AD16EDBD-B56B-9D49-850F-4E071D5B3255}" srcOrd="0" destOrd="0" parTransId="{E7293D59-237F-2449-A101-EE98B698B7F5}" sibTransId="{D5C81723-6822-E142-9DEE-CEEDFAAD326B}"/>
    <dgm:cxn modelId="{1DEC83BE-2862-D142-B997-C20DB015B379}" type="presOf" srcId="{316247FD-0388-184E-AC26-370FA986BDF6}" destId="{C13BE5D5-6933-E84F-98F8-D634B8B9C0DB}" srcOrd="0" destOrd="0" presId="urn:microsoft.com/office/officeart/2005/8/layout/list1"/>
    <dgm:cxn modelId="{7FD9E9C2-1F35-C74E-B653-E3E13BE9E286}" srcId="{316247FD-0388-184E-AC26-370FA986BDF6}" destId="{C1AD2622-8366-E64B-BFE8-AAFC63BE312A}" srcOrd="0" destOrd="0" parTransId="{D2F05343-0356-9540-8A8B-3372E1B2B522}" sibTransId="{2BEEE8ED-E97D-A045-922B-9F5D7AD22E5E}"/>
    <dgm:cxn modelId="{36AEE5D6-BD1E-E545-A06A-BEB17A751F1F}" type="presOf" srcId="{E7CC67A4-510B-594F-9758-BFBDDB56E6D0}" destId="{F0F5EC13-5E6B-B24B-A2A2-F4F53643757F}" srcOrd="1" destOrd="0" presId="urn:microsoft.com/office/officeart/2005/8/layout/list1"/>
    <dgm:cxn modelId="{4CD649DA-81C4-CB43-A60D-1DE8DC4DF422}" type="presOf" srcId="{6931F873-A1A4-B442-A263-9C7C4A82F337}" destId="{5150C6FA-CC11-DA43-B9A4-3E08002B8EF3}" srcOrd="0" destOrd="0" presId="urn:microsoft.com/office/officeart/2005/8/layout/list1"/>
    <dgm:cxn modelId="{BB0503DF-5A2F-8A4E-BC96-2DC3B7877B85}" srcId="{E7CC67A4-510B-594F-9758-BFBDDB56E6D0}" destId="{A9A41A97-F1D1-DC42-92CC-14DA83373192}" srcOrd="0" destOrd="0" parTransId="{933E48E2-537D-7244-AB15-6401C4DD00BB}" sibTransId="{B87DE9B6-B12A-AB45-9D6A-21A05672F2BD}"/>
    <dgm:cxn modelId="{E095C9E1-368E-FB4D-8E54-F0009B772ACD}" srcId="{316247FD-0388-184E-AC26-370FA986BDF6}" destId="{C43204E8-B274-384E-868D-22F8EC7F64D0}" srcOrd="2" destOrd="0" parTransId="{1AF7029C-1C87-7D4D-8264-322405139035}" sibTransId="{56B77ACC-134B-5F42-9D77-D7FFBA77EF8A}"/>
    <dgm:cxn modelId="{8C022BE7-1EE1-574E-A8B4-3CCED8EC3F60}" type="presOf" srcId="{6E0B439D-4030-A44D-B1A8-E35C4EE42CD3}" destId="{30929F46-C459-9445-ADAC-9DD8F17D4DE4}" srcOrd="0" destOrd="0" presId="urn:microsoft.com/office/officeart/2005/8/layout/list1"/>
    <dgm:cxn modelId="{EF7A68E8-10CC-1446-B6B6-3B0775A78C67}" srcId="{A496AA57-BAFF-FD4B-8107-03F2DCB6BB21}" destId="{6931F873-A1A4-B442-A263-9C7C4A82F337}" srcOrd="1" destOrd="0" parTransId="{0525B8F3-25DA-C446-9510-ED719A7C3333}" sibTransId="{ACA0F8F0-1538-684E-B8F9-80483D0EAAEF}"/>
    <dgm:cxn modelId="{465EC0E9-19A6-B542-8959-1B7151B7DC3F}" type="presOf" srcId="{A496AA57-BAFF-FD4B-8107-03F2DCB6BB21}" destId="{937E8520-6F58-2042-B0CE-EC2326B14A3A}" srcOrd="0" destOrd="0" presId="urn:microsoft.com/office/officeart/2005/8/layout/list1"/>
    <dgm:cxn modelId="{D94405EC-F24C-4949-A7E6-524A5A03F38F}" type="presOf" srcId="{C43204E8-B274-384E-868D-22F8EC7F64D0}" destId="{AC155A29-C5C8-D446-8BA1-9974055DFC9E}" srcOrd="0" destOrd="2" presId="urn:microsoft.com/office/officeart/2005/8/layout/list1"/>
    <dgm:cxn modelId="{2588FAEC-FCC1-974D-995F-AC03AD615E38}" srcId="{6931F873-A1A4-B442-A263-9C7C4A82F337}" destId="{FE438CAE-BF12-F242-9AC7-47E8AA2EC28F}" srcOrd="0" destOrd="0" parTransId="{3759ED06-A133-5B45-8E19-3D2C132AECF2}" sibTransId="{F17BE508-3896-4D4E-997D-BB9DC696BB0F}"/>
    <dgm:cxn modelId="{7351BFF6-004B-EC49-940F-DDF8A0F3463E}" type="presOf" srcId="{316247FD-0388-184E-AC26-370FA986BDF6}" destId="{BFDA2A91-9B47-C44B-87D7-AF63F6932E22}" srcOrd="1" destOrd="0" presId="urn:microsoft.com/office/officeart/2005/8/layout/list1"/>
    <dgm:cxn modelId="{389860F8-F50E-1443-AFC3-8C277CDEF264}" type="presOf" srcId="{B407C03A-A5EB-8A4C-98CA-2E684E240711}" destId="{30929F46-C459-9445-ADAC-9DD8F17D4DE4}" srcOrd="0" destOrd="1" presId="urn:microsoft.com/office/officeart/2005/8/layout/list1"/>
    <dgm:cxn modelId="{074BA3FA-957D-D14C-9379-46CDB4754B2A}" type="presParOf" srcId="{937E8520-6F58-2042-B0CE-EC2326B14A3A}" destId="{390EDE22-2AD2-2D49-99E2-8F551ADC9787}" srcOrd="0" destOrd="0" presId="urn:microsoft.com/office/officeart/2005/8/layout/list1"/>
    <dgm:cxn modelId="{E9940A79-7A08-8C45-918B-39DF2C62247B}" type="presParOf" srcId="{390EDE22-2AD2-2D49-99E2-8F551ADC9787}" destId="{C13BE5D5-6933-E84F-98F8-D634B8B9C0DB}" srcOrd="0" destOrd="0" presId="urn:microsoft.com/office/officeart/2005/8/layout/list1"/>
    <dgm:cxn modelId="{9475B09A-E418-7044-8D33-A4726E772039}" type="presParOf" srcId="{390EDE22-2AD2-2D49-99E2-8F551ADC9787}" destId="{BFDA2A91-9B47-C44B-87D7-AF63F6932E22}" srcOrd="1" destOrd="0" presId="urn:microsoft.com/office/officeart/2005/8/layout/list1"/>
    <dgm:cxn modelId="{803EFAF6-4CA6-5348-A2DC-F49E39FFF70D}" type="presParOf" srcId="{937E8520-6F58-2042-B0CE-EC2326B14A3A}" destId="{830BE678-7FF5-1A40-AA47-BC510F19C50E}" srcOrd="1" destOrd="0" presId="urn:microsoft.com/office/officeart/2005/8/layout/list1"/>
    <dgm:cxn modelId="{C382142E-70A6-9E47-AD34-D33BC399616B}" type="presParOf" srcId="{937E8520-6F58-2042-B0CE-EC2326B14A3A}" destId="{AC155A29-C5C8-D446-8BA1-9974055DFC9E}" srcOrd="2" destOrd="0" presId="urn:microsoft.com/office/officeart/2005/8/layout/list1"/>
    <dgm:cxn modelId="{50435D0C-467A-224A-A2C4-CF232E3AF68F}" type="presParOf" srcId="{937E8520-6F58-2042-B0CE-EC2326B14A3A}" destId="{10CDD126-468D-E644-968A-66B1E982FC32}" srcOrd="3" destOrd="0" presId="urn:microsoft.com/office/officeart/2005/8/layout/list1"/>
    <dgm:cxn modelId="{408DD5F7-2BA4-BB44-9121-5D3E5A11640E}" type="presParOf" srcId="{937E8520-6F58-2042-B0CE-EC2326B14A3A}" destId="{2F009250-AAA0-2447-88D6-3452E731516F}" srcOrd="4" destOrd="0" presId="urn:microsoft.com/office/officeart/2005/8/layout/list1"/>
    <dgm:cxn modelId="{BF1581DE-2C00-284E-AF85-D1E2D8830F9A}" type="presParOf" srcId="{2F009250-AAA0-2447-88D6-3452E731516F}" destId="{5150C6FA-CC11-DA43-B9A4-3E08002B8EF3}" srcOrd="0" destOrd="0" presId="urn:microsoft.com/office/officeart/2005/8/layout/list1"/>
    <dgm:cxn modelId="{F6A45511-F294-D141-870E-1F7A624954D9}" type="presParOf" srcId="{2F009250-AAA0-2447-88D6-3452E731516F}" destId="{1B1742DB-55B8-4D44-A56D-CCB338CC86FD}" srcOrd="1" destOrd="0" presId="urn:microsoft.com/office/officeart/2005/8/layout/list1"/>
    <dgm:cxn modelId="{A69AF474-94F9-A74F-8435-43F5CCCAEDE3}" type="presParOf" srcId="{937E8520-6F58-2042-B0CE-EC2326B14A3A}" destId="{E48FDFC4-69BE-FF43-9E21-18D9CD5A9F80}" srcOrd="5" destOrd="0" presId="urn:microsoft.com/office/officeart/2005/8/layout/list1"/>
    <dgm:cxn modelId="{29B7096E-B571-BB47-A2D5-BF6BA97CC05F}" type="presParOf" srcId="{937E8520-6F58-2042-B0CE-EC2326B14A3A}" destId="{62859DDA-59E6-3146-AC4B-9B5CFD0E9055}" srcOrd="6" destOrd="0" presId="urn:microsoft.com/office/officeart/2005/8/layout/list1"/>
    <dgm:cxn modelId="{94B23508-AF8E-4C4F-8F33-98A8DBA8241A}" type="presParOf" srcId="{937E8520-6F58-2042-B0CE-EC2326B14A3A}" destId="{7AA79F18-B8C3-DC44-9F0B-9996EF99E2B7}" srcOrd="7" destOrd="0" presId="urn:microsoft.com/office/officeart/2005/8/layout/list1"/>
    <dgm:cxn modelId="{CA59FC64-AC2C-214E-ABC9-F1B47C7DD14D}" type="presParOf" srcId="{937E8520-6F58-2042-B0CE-EC2326B14A3A}" destId="{49859F7E-CEEE-124C-9390-9EA65B5701B0}" srcOrd="8" destOrd="0" presId="urn:microsoft.com/office/officeart/2005/8/layout/list1"/>
    <dgm:cxn modelId="{A632B796-6B2D-EC47-A275-662AC93ED58D}" type="presParOf" srcId="{49859F7E-CEEE-124C-9390-9EA65B5701B0}" destId="{1DA3BB0A-4D93-7B46-81E2-9B6A4E673863}" srcOrd="0" destOrd="0" presId="urn:microsoft.com/office/officeart/2005/8/layout/list1"/>
    <dgm:cxn modelId="{45C31088-69D3-A140-8345-DC2955241671}" type="presParOf" srcId="{49859F7E-CEEE-124C-9390-9EA65B5701B0}" destId="{60B9817A-F8F2-824E-9DED-09751EF4716E}" srcOrd="1" destOrd="0" presId="urn:microsoft.com/office/officeart/2005/8/layout/list1"/>
    <dgm:cxn modelId="{329B6CC9-243A-004B-A644-2E73BB265061}" type="presParOf" srcId="{937E8520-6F58-2042-B0CE-EC2326B14A3A}" destId="{07005C47-4495-2947-882E-043432A18393}" srcOrd="9" destOrd="0" presId="urn:microsoft.com/office/officeart/2005/8/layout/list1"/>
    <dgm:cxn modelId="{A0E4BBA2-265B-C140-9DB7-0DDBB82D204E}" type="presParOf" srcId="{937E8520-6F58-2042-B0CE-EC2326B14A3A}" destId="{30929F46-C459-9445-ADAC-9DD8F17D4DE4}" srcOrd="10" destOrd="0" presId="urn:microsoft.com/office/officeart/2005/8/layout/list1"/>
    <dgm:cxn modelId="{ACF8833C-EA2E-B943-AB00-136EA06288FB}" type="presParOf" srcId="{937E8520-6F58-2042-B0CE-EC2326B14A3A}" destId="{28A00DAF-F997-D04F-8218-1BB809F08D61}" srcOrd="11" destOrd="0" presId="urn:microsoft.com/office/officeart/2005/8/layout/list1"/>
    <dgm:cxn modelId="{1AD874A1-6F1A-314E-88F2-5AEDEFAA1007}" type="presParOf" srcId="{937E8520-6F58-2042-B0CE-EC2326B14A3A}" destId="{EAEF9E40-7A2F-9747-903A-C697B2D7EA30}" srcOrd="12" destOrd="0" presId="urn:microsoft.com/office/officeart/2005/8/layout/list1"/>
    <dgm:cxn modelId="{42367EA0-5707-9344-83CB-BC74256E5CF0}" type="presParOf" srcId="{EAEF9E40-7A2F-9747-903A-C697B2D7EA30}" destId="{D88550E3-319A-C848-953B-3DA129993B4E}" srcOrd="0" destOrd="0" presId="urn:microsoft.com/office/officeart/2005/8/layout/list1"/>
    <dgm:cxn modelId="{93445F88-7DA2-DA45-ADDD-CE8D24CBB16C}" type="presParOf" srcId="{EAEF9E40-7A2F-9747-903A-C697B2D7EA30}" destId="{F0F5EC13-5E6B-B24B-A2A2-F4F53643757F}" srcOrd="1" destOrd="0" presId="urn:microsoft.com/office/officeart/2005/8/layout/list1"/>
    <dgm:cxn modelId="{997EB0FB-144D-F74E-9825-F00364DCAC9B}" type="presParOf" srcId="{937E8520-6F58-2042-B0CE-EC2326B14A3A}" destId="{F95FA0C8-52FC-0B45-8C87-B06AAF873E81}" srcOrd="13" destOrd="0" presId="urn:microsoft.com/office/officeart/2005/8/layout/list1"/>
    <dgm:cxn modelId="{F4E3E682-5D48-D847-B04E-627E86D47C06}" type="presParOf" srcId="{937E8520-6F58-2042-B0CE-EC2326B14A3A}" destId="{CBA37294-A5A2-8244-BFBE-9A78FEA67B5A}" srcOrd="14" destOrd="0" presId="urn:microsoft.com/office/officeart/2005/8/layout/list1"/>
    <dgm:cxn modelId="{25CAA769-CF81-DF42-9353-8A2F5B2F8765}" type="presParOf" srcId="{937E8520-6F58-2042-B0CE-EC2326B14A3A}" destId="{2992ABBF-D537-0C4F-A455-604D91D6B4E9}" srcOrd="15" destOrd="0" presId="urn:microsoft.com/office/officeart/2005/8/layout/list1"/>
    <dgm:cxn modelId="{19F91DED-88A9-0641-9B60-E848B68D2EDF}" type="presParOf" srcId="{937E8520-6F58-2042-B0CE-EC2326B14A3A}" destId="{D3EE02E2-4D0F-614E-90B9-5389733EAC6B}" srcOrd="16" destOrd="0" presId="urn:microsoft.com/office/officeart/2005/8/layout/list1"/>
    <dgm:cxn modelId="{42A48F7D-AD8A-E847-B799-38B2F048E55A}" type="presParOf" srcId="{D3EE02E2-4D0F-614E-90B9-5389733EAC6B}" destId="{18EF8958-F874-D142-906E-186F899B4E45}" srcOrd="0" destOrd="0" presId="urn:microsoft.com/office/officeart/2005/8/layout/list1"/>
    <dgm:cxn modelId="{BFB33B26-2C62-054F-87FB-31CD3B5BB661}" type="presParOf" srcId="{D3EE02E2-4D0F-614E-90B9-5389733EAC6B}" destId="{902308E3-EB25-3B40-98FD-95B05229329C}" srcOrd="1" destOrd="0" presId="urn:microsoft.com/office/officeart/2005/8/layout/list1"/>
    <dgm:cxn modelId="{9D0C2AF8-FBC9-B248-89BD-4D32C53A4158}" type="presParOf" srcId="{937E8520-6F58-2042-B0CE-EC2326B14A3A}" destId="{3CA85F2E-A2FB-3A4F-B1AD-9CC91B174C62}" srcOrd="17" destOrd="0" presId="urn:microsoft.com/office/officeart/2005/8/layout/list1"/>
    <dgm:cxn modelId="{0DD93DA8-4014-5141-BAD6-21F6446F1F1D}" type="presParOf" srcId="{937E8520-6F58-2042-B0CE-EC2326B14A3A}" destId="{0056D29F-E9B1-334A-9D62-CA8D0C5D908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04DC6C-15FF-5448-8E3F-0DF1DFC27AD4}" type="doc">
      <dgm:prSet loTypeId="urn:microsoft.com/office/officeart/2018/2/layout/IconVerticalSolidList" loCatId="icon" qsTypeId="urn:microsoft.com/office/officeart/2005/8/quickstyle/simple1" qsCatId="simple" csTypeId="urn:microsoft.com/office/officeart/2018/5/colors/Iconchunking_neutralicontext_accent6_2" csCatId="accent6" phldr="1"/>
      <dgm:spPr/>
      <dgm:t>
        <a:bodyPr/>
        <a:lstStyle/>
        <a:p>
          <a:endParaRPr lang="en-US"/>
        </a:p>
      </dgm:t>
    </dgm:pt>
    <dgm:pt modelId="{B26DADAE-B49A-0B4D-8F57-9A3561C87F48}">
      <dgm:prSet phldrT="[Text]"/>
      <dgm:spPr/>
      <dgm:t>
        <a:bodyPr/>
        <a:lstStyle/>
        <a:p>
          <a:pPr>
            <a:lnSpc>
              <a:spcPct val="100000"/>
            </a:lnSpc>
          </a:pPr>
          <a:r>
            <a:rPr lang="en-US"/>
            <a:t>Multilingual Learner (MLL) Review Tools</a:t>
          </a:r>
        </a:p>
      </dgm:t>
    </dgm:pt>
    <dgm:pt modelId="{B03A82A4-6F6B-B944-AEED-6D31DD35B292}" type="parTrans" cxnId="{91E57295-55E5-F641-81F3-AD41C201E6F3}">
      <dgm:prSet/>
      <dgm:spPr/>
      <dgm:t>
        <a:bodyPr/>
        <a:lstStyle/>
        <a:p>
          <a:endParaRPr lang="en-US"/>
        </a:p>
      </dgm:t>
    </dgm:pt>
    <dgm:pt modelId="{913F8F58-6793-524B-AB56-6EFE8B661CE1}" type="sibTrans" cxnId="{91E57295-55E5-F641-81F3-AD41C201E6F3}">
      <dgm:prSet/>
      <dgm:spPr/>
      <dgm:t>
        <a:bodyPr/>
        <a:lstStyle/>
        <a:p>
          <a:endParaRPr lang="en-US"/>
        </a:p>
      </dgm:t>
    </dgm:pt>
    <dgm:pt modelId="{D14B60F5-C0E3-6C49-BCBA-35A34B8E1830}">
      <dgm:prSet phldrT="[Text]"/>
      <dgm:spPr/>
      <dgm:t>
        <a:bodyPr/>
        <a:lstStyle/>
        <a:p>
          <a:pPr>
            <a:lnSpc>
              <a:spcPct val="100000"/>
            </a:lnSpc>
          </a:pPr>
          <a:r>
            <a:rPr lang="en-US"/>
            <a:t>Culturally Responsive &amp; Sustaining Education (CRSE)</a:t>
          </a:r>
          <a:r>
            <a:rPr lang="en-US">
              <a:latin typeface="Calibri Light" panose="020F0302020204030204"/>
            </a:rPr>
            <a:t> Tools</a:t>
          </a:r>
          <a:endParaRPr lang="en-US"/>
        </a:p>
      </dgm:t>
    </dgm:pt>
    <dgm:pt modelId="{51ACF680-07CA-1541-92DB-E072C9CAB972}" type="parTrans" cxnId="{C293187D-032F-2E4D-BEA3-00F0C33DAA20}">
      <dgm:prSet/>
      <dgm:spPr/>
      <dgm:t>
        <a:bodyPr/>
        <a:lstStyle/>
        <a:p>
          <a:endParaRPr lang="en-US"/>
        </a:p>
      </dgm:t>
    </dgm:pt>
    <dgm:pt modelId="{1A9841DD-E516-5E4E-8E26-EDB66E70F21D}" type="sibTrans" cxnId="{C293187D-032F-2E4D-BEA3-00F0C33DAA20}">
      <dgm:prSet/>
      <dgm:spPr/>
      <dgm:t>
        <a:bodyPr/>
        <a:lstStyle/>
        <a:p>
          <a:endParaRPr lang="en-US"/>
        </a:p>
      </dgm:t>
    </dgm:pt>
    <dgm:pt modelId="{EAAE41D3-1B03-904E-85EF-E73FA87D8F65}">
      <dgm:prSet phldrT="[Text]"/>
      <dgm:spPr/>
      <dgm:t>
        <a:bodyPr/>
        <a:lstStyle/>
        <a:p>
          <a:pPr>
            <a:lnSpc>
              <a:spcPct val="100000"/>
            </a:lnSpc>
          </a:pPr>
          <a:r>
            <a:rPr lang="en-US">
              <a:latin typeface="Calibri Light" panose="020F0302020204030204"/>
            </a:rPr>
            <a:t>K-2 Audit Tool for Foundational</a:t>
          </a:r>
          <a:r>
            <a:rPr lang="en-US"/>
            <a:t> Reading Skills</a:t>
          </a:r>
          <a:r>
            <a:rPr lang="en-US">
              <a:latin typeface="Calibri Light" panose="020F0302020204030204"/>
            </a:rPr>
            <a:t> </a:t>
          </a:r>
          <a:endParaRPr lang="en-US"/>
        </a:p>
      </dgm:t>
    </dgm:pt>
    <dgm:pt modelId="{141ACA38-AFCB-FC42-8FAB-8E7FADCB555F}" type="parTrans" cxnId="{478AA3F5-1AAE-B146-85D4-6A9D41A2989B}">
      <dgm:prSet/>
      <dgm:spPr/>
      <dgm:t>
        <a:bodyPr/>
        <a:lstStyle/>
        <a:p>
          <a:endParaRPr lang="en-US"/>
        </a:p>
      </dgm:t>
    </dgm:pt>
    <dgm:pt modelId="{84E10C5C-1C20-804F-8C09-0DB291ECB85B}" type="sibTrans" cxnId="{478AA3F5-1AAE-B146-85D4-6A9D41A2989B}">
      <dgm:prSet/>
      <dgm:spPr/>
      <dgm:t>
        <a:bodyPr/>
        <a:lstStyle/>
        <a:p>
          <a:endParaRPr lang="en-US"/>
        </a:p>
      </dgm:t>
    </dgm:pt>
    <dgm:pt modelId="{E21AC7C9-DC70-48C1-B471-B376E14D7ABE}" type="pres">
      <dgm:prSet presAssocID="{2104DC6C-15FF-5448-8E3F-0DF1DFC27AD4}" presName="root" presStyleCnt="0">
        <dgm:presLayoutVars>
          <dgm:dir/>
          <dgm:resizeHandles val="exact"/>
        </dgm:presLayoutVars>
      </dgm:prSet>
      <dgm:spPr/>
    </dgm:pt>
    <dgm:pt modelId="{1D3B497D-EBB6-41F1-90EB-47CFC94A9701}" type="pres">
      <dgm:prSet presAssocID="{B26DADAE-B49A-0B4D-8F57-9A3561C87F48}" presName="compNode" presStyleCnt="0"/>
      <dgm:spPr/>
    </dgm:pt>
    <dgm:pt modelId="{DDE87EDC-0FCD-4296-B01C-C62A6E772A45}" type="pres">
      <dgm:prSet presAssocID="{B26DADAE-B49A-0B4D-8F57-9A3561C87F48}" presName="bgRect" presStyleLbl="bgShp" presStyleIdx="0" presStyleCnt="3"/>
      <dgm:spPr>
        <a:solidFill>
          <a:schemeClr val="accent2">
            <a:lumMod val="75000"/>
          </a:schemeClr>
        </a:solidFill>
      </dgm:spPr>
    </dgm:pt>
    <dgm:pt modelId="{FD3208BA-C694-4EA6-8E20-8761B03310F4}" type="pres">
      <dgm:prSet presAssocID="{B26DADAE-B49A-0B4D-8F57-9A3561C87F48}"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orld"/>
        </a:ext>
      </dgm:extLst>
    </dgm:pt>
    <dgm:pt modelId="{D85DF3AB-1CFF-46FB-9A14-F7203F6AFC75}" type="pres">
      <dgm:prSet presAssocID="{B26DADAE-B49A-0B4D-8F57-9A3561C87F48}" presName="spaceRect" presStyleCnt="0"/>
      <dgm:spPr/>
    </dgm:pt>
    <dgm:pt modelId="{513A0FD4-B5F5-42A2-A5B2-BEB250CF393B}" type="pres">
      <dgm:prSet presAssocID="{B26DADAE-B49A-0B4D-8F57-9A3561C87F48}" presName="parTx" presStyleLbl="revTx" presStyleIdx="0" presStyleCnt="3">
        <dgm:presLayoutVars>
          <dgm:chMax val="0"/>
          <dgm:chPref val="0"/>
        </dgm:presLayoutVars>
      </dgm:prSet>
      <dgm:spPr/>
    </dgm:pt>
    <dgm:pt modelId="{E71747DA-C9E7-4F71-9DB2-8DCA164D8674}" type="pres">
      <dgm:prSet presAssocID="{913F8F58-6793-524B-AB56-6EFE8B661CE1}" presName="sibTrans" presStyleCnt="0"/>
      <dgm:spPr/>
    </dgm:pt>
    <dgm:pt modelId="{724F51B2-93F2-42A7-BCD5-8BF646331359}" type="pres">
      <dgm:prSet presAssocID="{D14B60F5-C0E3-6C49-BCBA-35A34B8E1830}" presName="compNode" presStyleCnt="0"/>
      <dgm:spPr/>
    </dgm:pt>
    <dgm:pt modelId="{3B071E26-B0F2-454D-8AC2-0D9E867DC625}" type="pres">
      <dgm:prSet presAssocID="{D14B60F5-C0E3-6C49-BCBA-35A34B8E1830}" presName="bgRect" presStyleLbl="bgShp" presStyleIdx="1" presStyleCnt="3"/>
      <dgm:spPr>
        <a:solidFill>
          <a:schemeClr val="accent4">
            <a:lumMod val="75000"/>
          </a:schemeClr>
        </a:solidFill>
      </dgm:spPr>
    </dgm:pt>
    <dgm:pt modelId="{AA5B5F91-A561-4C72-A13E-15D620CCEAF6}" type="pres">
      <dgm:prSet presAssocID="{D14B60F5-C0E3-6C49-BCBA-35A34B8E1830}"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ers"/>
        </a:ext>
      </dgm:extLst>
    </dgm:pt>
    <dgm:pt modelId="{B42AB58D-0E5A-4E66-A9F5-2F345E825610}" type="pres">
      <dgm:prSet presAssocID="{D14B60F5-C0E3-6C49-BCBA-35A34B8E1830}" presName="spaceRect" presStyleCnt="0"/>
      <dgm:spPr/>
    </dgm:pt>
    <dgm:pt modelId="{ECC83013-1E66-45B7-B92B-67B24C3A8C4E}" type="pres">
      <dgm:prSet presAssocID="{D14B60F5-C0E3-6C49-BCBA-35A34B8E1830}" presName="parTx" presStyleLbl="revTx" presStyleIdx="1" presStyleCnt="3">
        <dgm:presLayoutVars>
          <dgm:chMax val="0"/>
          <dgm:chPref val="0"/>
        </dgm:presLayoutVars>
      </dgm:prSet>
      <dgm:spPr/>
    </dgm:pt>
    <dgm:pt modelId="{C71AB413-FEA3-4C51-9B4F-390D4407788F}" type="pres">
      <dgm:prSet presAssocID="{1A9841DD-E516-5E4E-8E26-EDB66E70F21D}" presName="sibTrans" presStyleCnt="0"/>
      <dgm:spPr/>
    </dgm:pt>
    <dgm:pt modelId="{83E409ED-7492-4542-A50A-416FD97636B0}" type="pres">
      <dgm:prSet presAssocID="{EAAE41D3-1B03-904E-85EF-E73FA87D8F65}" presName="compNode" presStyleCnt="0"/>
      <dgm:spPr/>
    </dgm:pt>
    <dgm:pt modelId="{D022F11D-40E2-4604-8247-4FEE7B25E2D7}" type="pres">
      <dgm:prSet presAssocID="{EAAE41D3-1B03-904E-85EF-E73FA87D8F65}" presName="bgRect" presStyleLbl="bgShp" presStyleIdx="2" presStyleCnt="3"/>
      <dgm:spPr/>
    </dgm:pt>
    <dgm:pt modelId="{110B9510-9E63-4542-AB62-99EB0AB74105}" type="pres">
      <dgm:prSet presAssocID="{EAAE41D3-1B03-904E-85EF-E73FA87D8F65}"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B33596E4-A437-436F-A4A2-03E13A1C217C}" type="pres">
      <dgm:prSet presAssocID="{EAAE41D3-1B03-904E-85EF-E73FA87D8F65}" presName="spaceRect" presStyleCnt="0"/>
      <dgm:spPr/>
    </dgm:pt>
    <dgm:pt modelId="{A32344F8-7D98-45CD-BF9A-4724E0A2BA68}" type="pres">
      <dgm:prSet presAssocID="{EAAE41D3-1B03-904E-85EF-E73FA87D8F65}" presName="parTx" presStyleLbl="revTx" presStyleIdx="2" presStyleCnt="3">
        <dgm:presLayoutVars>
          <dgm:chMax val="0"/>
          <dgm:chPref val="0"/>
        </dgm:presLayoutVars>
      </dgm:prSet>
      <dgm:spPr/>
    </dgm:pt>
  </dgm:ptLst>
  <dgm:cxnLst>
    <dgm:cxn modelId="{EEAA3B32-F92B-5D40-9B62-D5F1DE5A2848}" type="presOf" srcId="{2104DC6C-15FF-5448-8E3F-0DF1DFC27AD4}" destId="{E21AC7C9-DC70-48C1-B471-B376E14D7ABE}" srcOrd="0" destOrd="0" presId="urn:microsoft.com/office/officeart/2018/2/layout/IconVerticalSolidList"/>
    <dgm:cxn modelId="{B18AA447-C5DD-7C4A-A515-1E45DEE9A954}" type="presOf" srcId="{D14B60F5-C0E3-6C49-BCBA-35A34B8E1830}" destId="{ECC83013-1E66-45B7-B92B-67B24C3A8C4E}" srcOrd="0" destOrd="0" presId="urn:microsoft.com/office/officeart/2018/2/layout/IconVerticalSolidList"/>
    <dgm:cxn modelId="{C293187D-032F-2E4D-BEA3-00F0C33DAA20}" srcId="{2104DC6C-15FF-5448-8E3F-0DF1DFC27AD4}" destId="{D14B60F5-C0E3-6C49-BCBA-35A34B8E1830}" srcOrd="1" destOrd="0" parTransId="{51ACF680-07CA-1541-92DB-E072C9CAB972}" sibTransId="{1A9841DD-E516-5E4E-8E26-EDB66E70F21D}"/>
    <dgm:cxn modelId="{91E57295-55E5-F641-81F3-AD41C201E6F3}" srcId="{2104DC6C-15FF-5448-8E3F-0DF1DFC27AD4}" destId="{B26DADAE-B49A-0B4D-8F57-9A3561C87F48}" srcOrd="0" destOrd="0" parTransId="{B03A82A4-6F6B-B944-AEED-6D31DD35B292}" sibTransId="{913F8F58-6793-524B-AB56-6EFE8B661CE1}"/>
    <dgm:cxn modelId="{1DBF60A2-AF32-5C4D-BFC4-55B61CA9EB88}" type="presOf" srcId="{EAAE41D3-1B03-904E-85EF-E73FA87D8F65}" destId="{A32344F8-7D98-45CD-BF9A-4724E0A2BA68}" srcOrd="0" destOrd="0" presId="urn:microsoft.com/office/officeart/2018/2/layout/IconVerticalSolidList"/>
    <dgm:cxn modelId="{0A1879B5-4874-9545-B04E-F825CDA33529}" type="presOf" srcId="{B26DADAE-B49A-0B4D-8F57-9A3561C87F48}" destId="{513A0FD4-B5F5-42A2-A5B2-BEB250CF393B}" srcOrd="0" destOrd="0" presId="urn:microsoft.com/office/officeart/2018/2/layout/IconVerticalSolidList"/>
    <dgm:cxn modelId="{478AA3F5-1AAE-B146-85D4-6A9D41A2989B}" srcId="{2104DC6C-15FF-5448-8E3F-0DF1DFC27AD4}" destId="{EAAE41D3-1B03-904E-85EF-E73FA87D8F65}" srcOrd="2" destOrd="0" parTransId="{141ACA38-AFCB-FC42-8FAB-8E7FADCB555F}" sibTransId="{84E10C5C-1C20-804F-8C09-0DB291ECB85B}"/>
    <dgm:cxn modelId="{61EB970F-E241-934A-B636-A5CD05AADD4A}" type="presParOf" srcId="{E21AC7C9-DC70-48C1-B471-B376E14D7ABE}" destId="{1D3B497D-EBB6-41F1-90EB-47CFC94A9701}" srcOrd="0" destOrd="0" presId="urn:microsoft.com/office/officeart/2018/2/layout/IconVerticalSolidList"/>
    <dgm:cxn modelId="{13D84709-76A0-714C-9F4B-B306759A618A}" type="presParOf" srcId="{1D3B497D-EBB6-41F1-90EB-47CFC94A9701}" destId="{DDE87EDC-0FCD-4296-B01C-C62A6E772A45}" srcOrd="0" destOrd="0" presId="urn:microsoft.com/office/officeart/2018/2/layout/IconVerticalSolidList"/>
    <dgm:cxn modelId="{8CD407A4-42B0-FE49-8DD3-788D0CD70581}" type="presParOf" srcId="{1D3B497D-EBB6-41F1-90EB-47CFC94A9701}" destId="{FD3208BA-C694-4EA6-8E20-8761B03310F4}" srcOrd="1" destOrd="0" presId="urn:microsoft.com/office/officeart/2018/2/layout/IconVerticalSolidList"/>
    <dgm:cxn modelId="{99EBBDCA-ED19-EC4B-9254-12D260464B83}" type="presParOf" srcId="{1D3B497D-EBB6-41F1-90EB-47CFC94A9701}" destId="{D85DF3AB-1CFF-46FB-9A14-F7203F6AFC75}" srcOrd="2" destOrd="0" presId="urn:microsoft.com/office/officeart/2018/2/layout/IconVerticalSolidList"/>
    <dgm:cxn modelId="{6232164E-96D9-2646-91E1-5D56B5881D1B}" type="presParOf" srcId="{1D3B497D-EBB6-41F1-90EB-47CFC94A9701}" destId="{513A0FD4-B5F5-42A2-A5B2-BEB250CF393B}" srcOrd="3" destOrd="0" presId="urn:microsoft.com/office/officeart/2018/2/layout/IconVerticalSolidList"/>
    <dgm:cxn modelId="{649796BD-A67F-9944-A7A1-70C331AED59E}" type="presParOf" srcId="{E21AC7C9-DC70-48C1-B471-B376E14D7ABE}" destId="{E71747DA-C9E7-4F71-9DB2-8DCA164D8674}" srcOrd="1" destOrd="0" presId="urn:microsoft.com/office/officeart/2018/2/layout/IconVerticalSolidList"/>
    <dgm:cxn modelId="{598C9DB2-C429-0F42-9C9C-6343FD8C13F8}" type="presParOf" srcId="{E21AC7C9-DC70-48C1-B471-B376E14D7ABE}" destId="{724F51B2-93F2-42A7-BCD5-8BF646331359}" srcOrd="2" destOrd="0" presId="urn:microsoft.com/office/officeart/2018/2/layout/IconVerticalSolidList"/>
    <dgm:cxn modelId="{5FBB4836-C9F2-C841-A2CC-3431498BCE7F}" type="presParOf" srcId="{724F51B2-93F2-42A7-BCD5-8BF646331359}" destId="{3B071E26-B0F2-454D-8AC2-0D9E867DC625}" srcOrd="0" destOrd="0" presId="urn:microsoft.com/office/officeart/2018/2/layout/IconVerticalSolidList"/>
    <dgm:cxn modelId="{97E0FF9E-F441-104C-ACBB-9298E8451002}" type="presParOf" srcId="{724F51B2-93F2-42A7-BCD5-8BF646331359}" destId="{AA5B5F91-A561-4C72-A13E-15D620CCEAF6}" srcOrd="1" destOrd="0" presId="urn:microsoft.com/office/officeart/2018/2/layout/IconVerticalSolidList"/>
    <dgm:cxn modelId="{1FFFCEDC-A8F9-EF43-8BF7-B8542C03E708}" type="presParOf" srcId="{724F51B2-93F2-42A7-BCD5-8BF646331359}" destId="{B42AB58D-0E5A-4E66-A9F5-2F345E825610}" srcOrd="2" destOrd="0" presId="urn:microsoft.com/office/officeart/2018/2/layout/IconVerticalSolidList"/>
    <dgm:cxn modelId="{73FB94C0-A92E-3340-914A-1062CA065ECC}" type="presParOf" srcId="{724F51B2-93F2-42A7-BCD5-8BF646331359}" destId="{ECC83013-1E66-45B7-B92B-67B24C3A8C4E}" srcOrd="3" destOrd="0" presId="urn:microsoft.com/office/officeart/2018/2/layout/IconVerticalSolidList"/>
    <dgm:cxn modelId="{757DFAFF-8522-AD42-AEA6-F2AF01A1804C}" type="presParOf" srcId="{E21AC7C9-DC70-48C1-B471-B376E14D7ABE}" destId="{C71AB413-FEA3-4C51-9B4F-390D4407788F}" srcOrd="3" destOrd="0" presId="urn:microsoft.com/office/officeart/2018/2/layout/IconVerticalSolidList"/>
    <dgm:cxn modelId="{D00D6A00-1B5B-C647-BE51-3D7F9D125B3F}" type="presParOf" srcId="{E21AC7C9-DC70-48C1-B471-B376E14D7ABE}" destId="{83E409ED-7492-4542-A50A-416FD97636B0}" srcOrd="4" destOrd="0" presId="urn:microsoft.com/office/officeart/2018/2/layout/IconVerticalSolidList"/>
    <dgm:cxn modelId="{56A235FE-CC07-DF4A-AD5C-03B3B1171BB8}" type="presParOf" srcId="{83E409ED-7492-4542-A50A-416FD97636B0}" destId="{D022F11D-40E2-4604-8247-4FEE7B25E2D7}" srcOrd="0" destOrd="0" presId="urn:microsoft.com/office/officeart/2018/2/layout/IconVerticalSolidList"/>
    <dgm:cxn modelId="{A629C64A-A865-B94D-A1E6-6C73E31E853C}" type="presParOf" srcId="{83E409ED-7492-4542-A50A-416FD97636B0}" destId="{110B9510-9E63-4542-AB62-99EB0AB74105}" srcOrd="1" destOrd="0" presId="urn:microsoft.com/office/officeart/2018/2/layout/IconVerticalSolidList"/>
    <dgm:cxn modelId="{DE68B00B-2F98-0A43-8C22-371C9D37C285}" type="presParOf" srcId="{83E409ED-7492-4542-A50A-416FD97636B0}" destId="{B33596E4-A437-436F-A4A2-03E13A1C217C}" srcOrd="2" destOrd="0" presId="urn:microsoft.com/office/officeart/2018/2/layout/IconVerticalSolidList"/>
    <dgm:cxn modelId="{9CFFBDD8-C5F8-9A41-B70B-8C9FCC70CF06}" type="presParOf" srcId="{83E409ED-7492-4542-A50A-416FD97636B0}" destId="{A32344F8-7D98-45CD-BF9A-4724E0A2BA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6677D4-E46F-4BB8-8C06-C6B95FBFDBFE}"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E48AE70A-B0F7-45A5-A1AE-6B385D6323AC}">
      <dgm:prSet phldrT="[Text]"/>
      <dgm:spPr/>
      <dgm:t>
        <a:bodyPr/>
        <a:lstStyle/>
        <a:p>
          <a:pPr>
            <a:lnSpc>
              <a:spcPct val="100000"/>
            </a:lnSpc>
          </a:pPr>
          <a:r>
            <a:rPr lang="en-US"/>
            <a:t>Procure &amp; Distribute New Materials </a:t>
          </a:r>
        </a:p>
      </dgm:t>
    </dgm:pt>
    <dgm:pt modelId="{E3D81CBF-2D19-4DDE-AAFF-75BE92A6546A}" type="parTrans" cxnId="{18131F11-4548-4896-85B2-D3945BA29499}">
      <dgm:prSet/>
      <dgm:spPr/>
      <dgm:t>
        <a:bodyPr/>
        <a:lstStyle/>
        <a:p>
          <a:endParaRPr lang="en-US"/>
        </a:p>
      </dgm:t>
    </dgm:pt>
    <dgm:pt modelId="{352404F4-B86A-462A-8EEF-E8B0AE551806}" type="sibTrans" cxnId="{18131F11-4548-4896-85B2-D3945BA29499}">
      <dgm:prSet/>
      <dgm:spPr/>
      <dgm:t>
        <a:bodyPr/>
        <a:lstStyle/>
        <a:p>
          <a:pPr>
            <a:lnSpc>
              <a:spcPct val="100000"/>
            </a:lnSpc>
          </a:pPr>
          <a:endParaRPr lang="en-US"/>
        </a:p>
      </dgm:t>
    </dgm:pt>
    <dgm:pt modelId="{91B22B74-2E6F-4B71-B652-2986990E7D10}">
      <dgm:prSet phldrT="[Text]"/>
      <dgm:spPr/>
      <dgm:t>
        <a:bodyPr/>
        <a:lstStyle/>
        <a:p>
          <a:pPr>
            <a:lnSpc>
              <a:spcPct val="100000"/>
            </a:lnSpc>
          </a:pPr>
          <a:r>
            <a:rPr lang="en-US"/>
            <a:t>Set Goals &amp; Plan for Monitoring of Goals</a:t>
          </a:r>
        </a:p>
      </dgm:t>
    </dgm:pt>
    <dgm:pt modelId="{9039914C-5E5F-4799-B0D0-F2F5D925ED15}" type="parTrans" cxnId="{80632183-E580-4E95-8319-1521599877FC}">
      <dgm:prSet/>
      <dgm:spPr/>
      <dgm:t>
        <a:bodyPr/>
        <a:lstStyle/>
        <a:p>
          <a:endParaRPr lang="en-US"/>
        </a:p>
      </dgm:t>
    </dgm:pt>
    <dgm:pt modelId="{2AA9ABB3-E7D3-47ED-958C-69BBFE081274}" type="sibTrans" cxnId="{80632183-E580-4E95-8319-1521599877FC}">
      <dgm:prSet/>
      <dgm:spPr/>
      <dgm:t>
        <a:bodyPr/>
        <a:lstStyle/>
        <a:p>
          <a:pPr>
            <a:lnSpc>
              <a:spcPct val="100000"/>
            </a:lnSpc>
          </a:pPr>
          <a:endParaRPr lang="en-US"/>
        </a:p>
      </dgm:t>
    </dgm:pt>
    <dgm:pt modelId="{9A70789C-F6F2-4DB6-8E62-9C7EFC3DC518}">
      <dgm:prSet phldrT="[Text]"/>
      <dgm:spPr/>
      <dgm:t>
        <a:bodyPr/>
        <a:lstStyle/>
        <a:p>
          <a:pPr>
            <a:lnSpc>
              <a:spcPct val="100000"/>
            </a:lnSpc>
          </a:pPr>
          <a:r>
            <a:rPr lang="en-US"/>
            <a:t>Plan for Assessments &amp; Grading</a:t>
          </a:r>
        </a:p>
      </dgm:t>
    </dgm:pt>
    <dgm:pt modelId="{868CBBB0-EAA1-470B-B3A2-BC0902B4B95A}" type="parTrans" cxnId="{25B345A2-53D5-4809-B893-ECC9613A6549}">
      <dgm:prSet/>
      <dgm:spPr/>
      <dgm:t>
        <a:bodyPr/>
        <a:lstStyle/>
        <a:p>
          <a:endParaRPr lang="en-US"/>
        </a:p>
      </dgm:t>
    </dgm:pt>
    <dgm:pt modelId="{5B7CD78D-255A-4ED5-8711-34CED6E45D19}" type="sibTrans" cxnId="{25B345A2-53D5-4809-B893-ECC9613A6549}">
      <dgm:prSet/>
      <dgm:spPr/>
      <dgm:t>
        <a:bodyPr/>
        <a:lstStyle/>
        <a:p>
          <a:pPr>
            <a:lnSpc>
              <a:spcPct val="100000"/>
            </a:lnSpc>
          </a:pPr>
          <a:endParaRPr lang="en-US"/>
        </a:p>
      </dgm:t>
    </dgm:pt>
    <dgm:pt modelId="{6DC1B183-BE16-4D42-94CE-BE2E334F7185}">
      <dgm:prSet/>
      <dgm:spPr/>
      <dgm:t>
        <a:bodyPr/>
        <a:lstStyle/>
        <a:p>
          <a:pPr>
            <a:lnSpc>
              <a:spcPct val="100000"/>
            </a:lnSpc>
          </a:pPr>
          <a:r>
            <a:rPr lang="en-US"/>
            <a:t>Plan for Training Teachers &amp; Leaders  </a:t>
          </a:r>
        </a:p>
      </dgm:t>
    </dgm:pt>
    <dgm:pt modelId="{1DB28B17-77F6-4A57-8E65-DFE69F8D9EC2}" type="parTrans" cxnId="{A68D267A-80CA-4764-BE64-9E236639B1D5}">
      <dgm:prSet/>
      <dgm:spPr/>
      <dgm:t>
        <a:bodyPr/>
        <a:lstStyle/>
        <a:p>
          <a:endParaRPr lang="en-US"/>
        </a:p>
      </dgm:t>
    </dgm:pt>
    <dgm:pt modelId="{1088F9CA-84EF-49DD-983F-87013B632DA0}" type="sibTrans" cxnId="{A68D267A-80CA-4764-BE64-9E236639B1D5}">
      <dgm:prSet/>
      <dgm:spPr/>
      <dgm:t>
        <a:bodyPr/>
        <a:lstStyle/>
        <a:p>
          <a:pPr>
            <a:lnSpc>
              <a:spcPct val="100000"/>
            </a:lnSpc>
          </a:pPr>
          <a:endParaRPr lang="en-US"/>
        </a:p>
      </dgm:t>
    </dgm:pt>
    <dgm:pt modelId="{1C201B1D-DECF-45A5-98B4-60BB65B10C69}">
      <dgm:prSet/>
      <dgm:spPr/>
      <dgm:t>
        <a:bodyPr/>
        <a:lstStyle/>
        <a:p>
          <a:pPr>
            <a:lnSpc>
              <a:spcPct val="100000"/>
            </a:lnSpc>
          </a:pPr>
          <a:r>
            <a:rPr lang="en-US"/>
            <a:t>Determine Expectations for Use </a:t>
          </a:r>
        </a:p>
      </dgm:t>
    </dgm:pt>
    <dgm:pt modelId="{15439705-85F9-42D5-9381-BA5732C3A527}" type="parTrans" cxnId="{4A03805B-FF92-424C-B024-0D5CFA88AE1A}">
      <dgm:prSet/>
      <dgm:spPr/>
      <dgm:t>
        <a:bodyPr/>
        <a:lstStyle/>
        <a:p>
          <a:endParaRPr lang="en-US"/>
        </a:p>
      </dgm:t>
    </dgm:pt>
    <dgm:pt modelId="{A9F6DEBB-001C-4D96-9903-B6B27C320D54}" type="sibTrans" cxnId="{4A03805B-FF92-424C-B024-0D5CFA88AE1A}">
      <dgm:prSet/>
      <dgm:spPr/>
      <dgm:t>
        <a:bodyPr/>
        <a:lstStyle/>
        <a:p>
          <a:pPr>
            <a:lnSpc>
              <a:spcPct val="100000"/>
            </a:lnSpc>
          </a:pPr>
          <a:endParaRPr lang="en-US"/>
        </a:p>
      </dgm:t>
    </dgm:pt>
    <dgm:pt modelId="{DC789F1F-1F24-499F-9D68-BE1221CFED6A}">
      <dgm:prSet/>
      <dgm:spPr/>
      <dgm:t>
        <a:bodyPr/>
        <a:lstStyle/>
        <a:p>
          <a:pPr>
            <a:lnSpc>
              <a:spcPct val="100000"/>
            </a:lnSpc>
          </a:pPr>
          <a:r>
            <a:rPr lang="en-US"/>
            <a:t>Plan for Coaching &amp; Embedded Supports </a:t>
          </a:r>
        </a:p>
      </dgm:t>
    </dgm:pt>
    <dgm:pt modelId="{238DD112-A7E8-4555-9CF0-5F9EE64BE5CD}" type="parTrans" cxnId="{9B2457FA-06FE-4DA0-8094-252657B069D0}">
      <dgm:prSet/>
      <dgm:spPr/>
      <dgm:t>
        <a:bodyPr/>
        <a:lstStyle/>
        <a:p>
          <a:endParaRPr lang="en-US"/>
        </a:p>
      </dgm:t>
    </dgm:pt>
    <dgm:pt modelId="{0C5A3DC4-31DC-4A07-BF00-923E17BCA73E}" type="sibTrans" cxnId="{9B2457FA-06FE-4DA0-8094-252657B069D0}">
      <dgm:prSet/>
      <dgm:spPr/>
      <dgm:t>
        <a:bodyPr/>
        <a:lstStyle/>
        <a:p>
          <a:endParaRPr lang="en-US"/>
        </a:p>
      </dgm:t>
    </dgm:pt>
    <dgm:pt modelId="{3002E8E6-7572-4887-9839-E118E438B6E7}" type="pres">
      <dgm:prSet presAssocID="{D46677D4-E46F-4BB8-8C06-C6B95FBFDBFE}" presName="CompostProcess" presStyleCnt="0">
        <dgm:presLayoutVars>
          <dgm:dir/>
          <dgm:resizeHandles val="exact"/>
        </dgm:presLayoutVars>
      </dgm:prSet>
      <dgm:spPr/>
    </dgm:pt>
    <dgm:pt modelId="{93D41A35-5C13-4949-8F35-51422996E418}" type="pres">
      <dgm:prSet presAssocID="{D46677D4-E46F-4BB8-8C06-C6B95FBFDBFE}" presName="arrow" presStyleLbl="bgShp" presStyleIdx="0" presStyleCnt="1"/>
      <dgm:spPr/>
    </dgm:pt>
    <dgm:pt modelId="{8C56CB8F-8B1C-4C31-8E28-FED57F928D05}" type="pres">
      <dgm:prSet presAssocID="{D46677D4-E46F-4BB8-8C06-C6B95FBFDBFE}" presName="linearProcess" presStyleCnt="0"/>
      <dgm:spPr/>
    </dgm:pt>
    <dgm:pt modelId="{4F6038F7-802D-4B7B-AEF8-A25646FF795E}" type="pres">
      <dgm:prSet presAssocID="{E48AE70A-B0F7-45A5-A1AE-6B385D6323AC}" presName="textNode" presStyleLbl="node1" presStyleIdx="0" presStyleCnt="6">
        <dgm:presLayoutVars>
          <dgm:bulletEnabled val="1"/>
        </dgm:presLayoutVars>
      </dgm:prSet>
      <dgm:spPr/>
    </dgm:pt>
    <dgm:pt modelId="{7D5F8DA3-F7A9-4E1C-B6E3-01E49609F94F}" type="pres">
      <dgm:prSet presAssocID="{352404F4-B86A-462A-8EEF-E8B0AE551806}" presName="sibTrans" presStyleCnt="0"/>
      <dgm:spPr/>
    </dgm:pt>
    <dgm:pt modelId="{EA418D1F-5329-461A-A89D-2FC47D4C42D7}" type="pres">
      <dgm:prSet presAssocID="{91B22B74-2E6F-4B71-B652-2986990E7D10}" presName="textNode" presStyleLbl="node1" presStyleIdx="1" presStyleCnt="6">
        <dgm:presLayoutVars>
          <dgm:bulletEnabled val="1"/>
        </dgm:presLayoutVars>
      </dgm:prSet>
      <dgm:spPr/>
    </dgm:pt>
    <dgm:pt modelId="{439EAFC8-B0E1-4D60-965B-8BDFB61D338E}" type="pres">
      <dgm:prSet presAssocID="{2AA9ABB3-E7D3-47ED-958C-69BBFE081274}" presName="sibTrans" presStyleCnt="0"/>
      <dgm:spPr/>
    </dgm:pt>
    <dgm:pt modelId="{52F9DDBE-F28B-462D-A56B-D08CF189BE61}" type="pres">
      <dgm:prSet presAssocID="{9A70789C-F6F2-4DB6-8E62-9C7EFC3DC518}" presName="textNode" presStyleLbl="node1" presStyleIdx="2" presStyleCnt="6">
        <dgm:presLayoutVars>
          <dgm:bulletEnabled val="1"/>
        </dgm:presLayoutVars>
      </dgm:prSet>
      <dgm:spPr/>
    </dgm:pt>
    <dgm:pt modelId="{166554AF-4265-4CE0-995D-938E6BAEFEAA}" type="pres">
      <dgm:prSet presAssocID="{5B7CD78D-255A-4ED5-8711-34CED6E45D19}" presName="sibTrans" presStyleCnt="0"/>
      <dgm:spPr/>
    </dgm:pt>
    <dgm:pt modelId="{4B0B5DEF-ED52-4F3D-B5D6-0CA304C7F01A}" type="pres">
      <dgm:prSet presAssocID="{1C201B1D-DECF-45A5-98B4-60BB65B10C69}" presName="textNode" presStyleLbl="node1" presStyleIdx="3" presStyleCnt="6">
        <dgm:presLayoutVars>
          <dgm:bulletEnabled val="1"/>
        </dgm:presLayoutVars>
      </dgm:prSet>
      <dgm:spPr/>
    </dgm:pt>
    <dgm:pt modelId="{E322580F-BCF1-4255-88D8-873D42CA0AA7}" type="pres">
      <dgm:prSet presAssocID="{A9F6DEBB-001C-4D96-9903-B6B27C320D54}" presName="sibTrans" presStyleCnt="0"/>
      <dgm:spPr/>
    </dgm:pt>
    <dgm:pt modelId="{6B236685-1599-48DE-813B-B5BA3B0A0DE5}" type="pres">
      <dgm:prSet presAssocID="{6DC1B183-BE16-4D42-94CE-BE2E334F7185}" presName="textNode" presStyleLbl="node1" presStyleIdx="4" presStyleCnt="6">
        <dgm:presLayoutVars>
          <dgm:bulletEnabled val="1"/>
        </dgm:presLayoutVars>
      </dgm:prSet>
      <dgm:spPr/>
    </dgm:pt>
    <dgm:pt modelId="{8019ECAE-A540-4884-BFF1-29B645A3D59B}" type="pres">
      <dgm:prSet presAssocID="{1088F9CA-84EF-49DD-983F-87013B632DA0}" presName="sibTrans" presStyleCnt="0"/>
      <dgm:spPr/>
    </dgm:pt>
    <dgm:pt modelId="{60E07938-BD38-4228-B52B-2DE13A773841}" type="pres">
      <dgm:prSet presAssocID="{DC789F1F-1F24-499F-9D68-BE1221CFED6A}" presName="textNode" presStyleLbl="node1" presStyleIdx="5" presStyleCnt="6">
        <dgm:presLayoutVars>
          <dgm:bulletEnabled val="1"/>
        </dgm:presLayoutVars>
      </dgm:prSet>
      <dgm:spPr/>
    </dgm:pt>
  </dgm:ptLst>
  <dgm:cxnLst>
    <dgm:cxn modelId="{18131F11-4548-4896-85B2-D3945BA29499}" srcId="{D46677D4-E46F-4BB8-8C06-C6B95FBFDBFE}" destId="{E48AE70A-B0F7-45A5-A1AE-6B385D6323AC}" srcOrd="0" destOrd="0" parTransId="{E3D81CBF-2D19-4DDE-AAFF-75BE92A6546A}" sibTransId="{352404F4-B86A-462A-8EEF-E8B0AE551806}"/>
    <dgm:cxn modelId="{A0074B1C-D701-4086-AEA7-7BA35E845DB5}" type="presOf" srcId="{1C201B1D-DECF-45A5-98B4-60BB65B10C69}" destId="{4B0B5DEF-ED52-4F3D-B5D6-0CA304C7F01A}" srcOrd="0" destOrd="0" presId="urn:microsoft.com/office/officeart/2005/8/layout/hProcess9"/>
    <dgm:cxn modelId="{EECBFC2C-5FA5-4748-BFD4-F9FD1C81419B}" type="presOf" srcId="{DC789F1F-1F24-499F-9D68-BE1221CFED6A}" destId="{60E07938-BD38-4228-B52B-2DE13A773841}" srcOrd="0" destOrd="0" presId="urn:microsoft.com/office/officeart/2005/8/layout/hProcess9"/>
    <dgm:cxn modelId="{4A03805B-FF92-424C-B024-0D5CFA88AE1A}" srcId="{D46677D4-E46F-4BB8-8C06-C6B95FBFDBFE}" destId="{1C201B1D-DECF-45A5-98B4-60BB65B10C69}" srcOrd="3" destOrd="0" parTransId="{15439705-85F9-42D5-9381-BA5732C3A527}" sibTransId="{A9F6DEBB-001C-4D96-9903-B6B27C320D54}"/>
    <dgm:cxn modelId="{5FB95F6C-8B01-45C0-9338-7B20999C7C07}" type="presOf" srcId="{91B22B74-2E6F-4B71-B652-2986990E7D10}" destId="{EA418D1F-5329-461A-A89D-2FC47D4C42D7}" srcOrd="0" destOrd="0" presId="urn:microsoft.com/office/officeart/2005/8/layout/hProcess9"/>
    <dgm:cxn modelId="{A68D267A-80CA-4764-BE64-9E236639B1D5}" srcId="{D46677D4-E46F-4BB8-8C06-C6B95FBFDBFE}" destId="{6DC1B183-BE16-4D42-94CE-BE2E334F7185}" srcOrd="4" destOrd="0" parTransId="{1DB28B17-77F6-4A57-8E65-DFE69F8D9EC2}" sibTransId="{1088F9CA-84EF-49DD-983F-87013B632DA0}"/>
    <dgm:cxn modelId="{B59C457C-A74F-4D3D-AAC0-C462901C6C56}" type="presOf" srcId="{D46677D4-E46F-4BB8-8C06-C6B95FBFDBFE}" destId="{3002E8E6-7572-4887-9839-E118E438B6E7}" srcOrd="0" destOrd="0" presId="urn:microsoft.com/office/officeart/2005/8/layout/hProcess9"/>
    <dgm:cxn modelId="{80632183-E580-4E95-8319-1521599877FC}" srcId="{D46677D4-E46F-4BB8-8C06-C6B95FBFDBFE}" destId="{91B22B74-2E6F-4B71-B652-2986990E7D10}" srcOrd="1" destOrd="0" parTransId="{9039914C-5E5F-4799-B0D0-F2F5D925ED15}" sibTransId="{2AA9ABB3-E7D3-47ED-958C-69BBFE081274}"/>
    <dgm:cxn modelId="{25B345A2-53D5-4809-B893-ECC9613A6549}" srcId="{D46677D4-E46F-4BB8-8C06-C6B95FBFDBFE}" destId="{9A70789C-F6F2-4DB6-8E62-9C7EFC3DC518}" srcOrd="2" destOrd="0" parTransId="{868CBBB0-EAA1-470B-B3A2-BC0902B4B95A}" sibTransId="{5B7CD78D-255A-4ED5-8711-34CED6E45D19}"/>
    <dgm:cxn modelId="{780C05D1-2711-48E1-9A42-7FDEA4DB7D85}" type="presOf" srcId="{9A70789C-F6F2-4DB6-8E62-9C7EFC3DC518}" destId="{52F9DDBE-F28B-462D-A56B-D08CF189BE61}" srcOrd="0" destOrd="0" presId="urn:microsoft.com/office/officeart/2005/8/layout/hProcess9"/>
    <dgm:cxn modelId="{8DF065DB-94D5-49A1-9D71-E5A63D1D976F}" type="presOf" srcId="{E48AE70A-B0F7-45A5-A1AE-6B385D6323AC}" destId="{4F6038F7-802D-4B7B-AEF8-A25646FF795E}" srcOrd="0" destOrd="0" presId="urn:microsoft.com/office/officeart/2005/8/layout/hProcess9"/>
    <dgm:cxn modelId="{A49235EE-ACE1-4E80-85C6-1061AD7DCBAD}" type="presOf" srcId="{6DC1B183-BE16-4D42-94CE-BE2E334F7185}" destId="{6B236685-1599-48DE-813B-B5BA3B0A0DE5}" srcOrd="0" destOrd="0" presId="urn:microsoft.com/office/officeart/2005/8/layout/hProcess9"/>
    <dgm:cxn modelId="{9B2457FA-06FE-4DA0-8094-252657B069D0}" srcId="{D46677D4-E46F-4BB8-8C06-C6B95FBFDBFE}" destId="{DC789F1F-1F24-499F-9D68-BE1221CFED6A}" srcOrd="5" destOrd="0" parTransId="{238DD112-A7E8-4555-9CF0-5F9EE64BE5CD}" sibTransId="{0C5A3DC4-31DC-4A07-BF00-923E17BCA73E}"/>
    <dgm:cxn modelId="{0A65FFF6-ABA3-49CA-888B-641A0411CEBA}" type="presParOf" srcId="{3002E8E6-7572-4887-9839-E118E438B6E7}" destId="{93D41A35-5C13-4949-8F35-51422996E418}" srcOrd="0" destOrd="0" presId="urn:microsoft.com/office/officeart/2005/8/layout/hProcess9"/>
    <dgm:cxn modelId="{C7C5905C-EB87-40F1-B414-A92C1E3D6BCE}" type="presParOf" srcId="{3002E8E6-7572-4887-9839-E118E438B6E7}" destId="{8C56CB8F-8B1C-4C31-8E28-FED57F928D05}" srcOrd="1" destOrd="0" presId="urn:microsoft.com/office/officeart/2005/8/layout/hProcess9"/>
    <dgm:cxn modelId="{E00B03C5-A6D2-4755-935F-325CBF46D9C9}" type="presParOf" srcId="{8C56CB8F-8B1C-4C31-8E28-FED57F928D05}" destId="{4F6038F7-802D-4B7B-AEF8-A25646FF795E}" srcOrd="0" destOrd="0" presId="urn:microsoft.com/office/officeart/2005/8/layout/hProcess9"/>
    <dgm:cxn modelId="{11BCEA70-F2D7-4F36-8CC8-C760CC378DB3}" type="presParOf" srcId="{8C56CB8F-8B1C-4C31-8E28-FED57F928D05}" destId="{7D5F8DA3-F7A9-4E1C-B6E3-01E49609F94F}" srcOrd="1" destOrd="0" presId="urn:microsoft.com/office/officeart/2005/8/layout/hProcess9"/>
    <dgm:cxn modelId="{9DDB61E1-83FB-47C8-B23A-E5C2CD17FAD9}" type="presParOf" srcId="{8C56CB8F-8B1C-4C31-8E28-FED57F928D05}" destId="{EA418D1F-5329-461A-A89D-2FC47D4C42D7}" srcOrd="2" destOrd="0" presId="urn:microsoft.com/office/officeart/2005/8/layout/hProcess9"/>
    <dgm:cxn modelId="{EB4E443A-989E-4A4B-BCD3-54207BD55C02}" type="presParOf" srcId="{8C56CB8F-8B1C-4C31-8E28-FED57F928D05}" destId="{439EAFC8-B0E1-4D60-965B-8BDFB61D338E}" srcOrd="3" destOrd="0" presId="urn:microsoft.com/office/officeart/2005/8/layout/hProcess9"/>
    <dgm:cxn modelId="{7D7C416C-2F94-416D-8682-32836D4CA7D9}" type="presParOf" srcId="{8C56CB8F-8B1C-4C31-8E28-FED57F928D05}" destId="{52F9DDBE-F28B-462D-A56B-D08CF189BE61}" srcOrd="4" destOrd="0" presId="urn:microsoft.com/office/officeart/2005/8/layout/hProcess9"/>
    <dgm:cxn modelId="{4DC95F43-67F0-4A2A-B817-AC339196E4DB}" type="presParOf" srcId="{8C56CB8F-8B1C-4C31-8E28-FED57F928D05}" destId="{166554AF-4265-4CE0-995D-938E6BAEFEAA}" srcOrd="5" destOrd="0" presId="urn:microsoft.com/office/officeart/2005/8/layout/hProcess9"/>
    <dgm:cxn modelId="{893DBDC2-4166-46B3-8EC4-921B602853B3}" type="presParOf" srcId="{8C56CB8F-8B1C-4C31-8E28-FED57F928D05}" destId="{4B0B5DEF-ED52-4F3D-B5D6-0CA304C7F01A}" srcOrd="6" destOrd="0" presId="urn:microsoft.com/office/officeart/2005/8/layout/hProcess9"/>
    <dgm:cxn modelId="{35897235-0947-4657-B774-2A93F96AD3B8}" type="presParOf" srcId="{8C56CB8F-8B1C-4C31-8E28-FED57F928D05}" destId="{E322580F-BCF1-4255-88D8-873D42CA0AA7}" srcOrd="7" destOrd="0" presId="urn:microsoft.com/office/officeart/2005/8/layout/hProcess9"/>
    <dgm:cxn modelId="{EB6C730A-F21B-4F56-8106-967940B1DA3D}" type="presParOf" srcId="{8C56CB8F-8B1C-4C31-8E28-FED57F928D05}" destId="{6B236685-1599-48DE-813B-B5BA3B0A0DE5}" srcOrd="8" destOrd="0" presId="urn:microsoft.com/office/officeart/2005/8/layout/hProcess9"/>
    <dgm:cxn modelId="{54AFA931-AD15-4148-B45B-9EE0198C22FB}" type="presParOf" srcId="{8C56CB8F-8B1C-4C31-8E28-FED57F928D05}" destId="{8019ECAE-A540-4884-BFF1-29B645A3D59B}" srcOrd="9" destOrd="0" presId="urn:microsoft.com/office/officeart/2005/8/layout/hProcess9"/>
    <dgm:cxn modelId="{FC2087CE-F672-452C-A2FA-F30ACB97A331}" type="presParOf" srcId="{8C56CB8F-8B1C-4C31-8E28-FED57F928D05}" destId="{60E07938-BD38-4228-B52B-2DE13A773841}"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DD0D1D-5FCC-4EF5-B38B-95F935941302}"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481C381D-979C-4C61-9E67-E1F0C2A2B43F}">
      <dgm:prSet phldrT="[Text]" custT="1"/>
      <dgm:spPr/>
      <dgm:t>
        <a:bodyPr/>
        <a:lstStyle/>
        <a:p>
          <a:r>
            <a:rPr lang="en-US" sz="2300" b="1"/>
            <a:t> </a:t>
          </a:r>
          <a:r>
            <a:rPr lang="en-US" sz="2000" b="1">
              <a:solidFill>
                <a:schemeClr val="tx1"/>
              </a:solidFill>
            </a:rPr>
            <a:t>Professional Learning &amp; Implementation Strategies</a:t>
          </a:r>
        </a:p>
      </dgm:t>
    </dgm:pt>
    <dgm:pt modelId="{97BC6A3E-7035-493B-8A9A-118E9DC0BC0A}" type="parTrans" cxnId="{CBC9BD42-4B82-4240-BCCE-98FB194E5D20}">
      <dgm:prSet/>
      <dgm:spPr/>
      <dgm:t>
        <a:bodyPr/>
        <a:lstStyle/>
        <a:p>
          <a:endParaRPr lang="en-US"/>
        </a:p>
      </dgm:t>
    </dgm:pt>
    <dgm:pt modelId="{E47C996A-D596-40C8-9EC6-E6977DDF335E}" type="sibTrans" cxnId="{CBC9BD42-4B82-4240-BCCE-98FB194E5D20}">
      <dgm:prSet/>
      <dgm:spPr/>
      <dgm:t>
        <a:bodyPr/>
        <a:lstStyle/>
        <a:p>
          <a:endParaRPr lang="en-US"/>
        </a:p>
      </dgm:t>
    </dgm:pt>
    <dgm:pt modelId="{BAED205E-1F2C-4F70-94D7-BA520F1B63F9}">
      <dgm:prSet phldrT="[Text]" custT="1"/>
      <dgm:spPr/>
      <dgm:t>
        <a:bodyPr/>
        <a:lstStyle/>
        <a:p>
          <a:r>
            <a:rPr lang="en-US" sz="1400"/>
            <a:t>Facilitate between PL providers, publishers &amp; LEAs</a:t>
          </a:r>
        </a:p>
      </dgm:t>
    </dgm:pt>
    <dgm:pt modelId="{2EA0F43A-1D48-4CF5-9627-93334E3950C3}" type="parTrans" cxnId="{3BA9E241-13C9-4D9D-AAD6-61FB358C4869}">
      <dgm:prSet/>
      <dgm:spPr/>
      <dgm:t>
        <a:bodyPr/>
        <a:lstStyle/>
        <a:p>
          <a:endParaRPr lang="en-US"/>
        </a:p>
      </dgm:t>
    </dgm:pt>
    <dgm:pt modelId="{4561EB33-EE9E-4525-BE17-50350CDF4EB3}" type="sibTrans" cxnId="{3BA9E241-13C9-4D9D-AAD6-61FB358C4869}">
      <dgm:prSet/>
      <dgm:spPr/>
      <dgm:t>
        <a:bodyPr/>
        <a:lstStyle/>
        <a:p>
          <a:endParaRPr lang="en-US"/>
        </a:p>
      </dgm:t>
    </dgm:pt>
    <dgm:pt modelId="{4CC5648D-BAA5-4F88-B75D-3C4C4E2D3E62}">
      <dgm:prSet phldrT="[Text]" custT="1"/>
      <dgm:spPr/>
      <dgm:t>
        <a:bodyPr/>
        <a:lstStyle/>
        <a:p>
          <a:r>
            <a:rPr lang="en-US" sz="1400"/>
            <a:t>Increase local capacity for curriculum specific PL </a:t>
          </a:r>
        </a:p>
      </dgm:t>
    </dgm:pt>
    <dgm:pt modelId="{66D42934-1994-4249-BB65-DD0029214C5C}" type="parTrans" cxnId="{5E074BDA-21D6-40E4-A3F9-3EA56561A054}">
      <dgm:prSet/>
      <dgm:spPr/>
      <dgm:t>
        <a:bodyPr/>
        <a:lstStyle/>
        <a:p>
          <a:endParaRPr lang="en-US"/>
        </a:p>
      </dgm:t>
    </dgm:pt>
    <dgm:pt modelId="{F35B7462-53B2-4137-BACE-67C9188F9C16}" type="sibTrans" cxnId="{5E074BDA-21D6-40E4-A3F9-3EA56561A054}">
      <dgm:prSet/>
      <dgm:spPr/>
      <dgm:t>
        <a:bodyPr/>
        <a:lstStyle/>
        <a:p>
          <a:endParaRPr lang="en-US"/>
        </a:p>
      </dgm:t>
    </dgm:pt>
    <dgm:pt modelId="{F714A167-DCCB-434F-A7BB-68D26805CF07}">
      <dgm:prSet phldrT="[Text]" custT="1"/>
      <dgm:spPr/>
      <dgm:t>
        <a:bodyPr/>
        <a:lstStyle/>
        <a:p>
          <a:r>
            <a:rPr lang="en-US" sz="1400" dirty="0"/>
            <a:t>Engage stakeholders to increase support &amp; funding </a:t>
          </a:r>
        </a:p>
      </dgm:t>
    </dgm:pt>
    <dgm:pt modelId="{9339426F-E4B6-4A24-813A-EBD0726712E8}" type="parTrans" cxnId="{F1A27030-3DFD-4C1B-BBC2-6157FEFEACA6}">
      <dgm:prSet/>
      <dgm:spPr/>
      <dgm:t>
        <a:bodyPr/>
        <a:lstStyle/>
        <a:p>
          <a:endParaRPr lang="en-US"/>
        </a:p>
      </dgm:t>
    </dgm:pt>
    <dgm:pt modelId="{4E78D5DE-53A1-40CA-9627-0D9593E23347}" type="sibTrans" cxnId="{F1A27030-3DFD-4C1B-BBC2-6157FEFEACA6}">
      <dgm:prSet/>
      <dgm:spPr/>
      <dgm:t>
        <a:bodyPr/>
        <a:lstStyle/>
        <a:p>
          <a:endParaRPr lang="en-US"/>
        </a:p>
      </dgm:t>
    </dgm:pt>
    <dgm:pt modelId="{2350DD6E-D2C8-4F34-8D3D-EE18F3639781}">
      <dgm:prSet phldrT="[Text]" custT="1"/>
      <dgm:spPr/>
      <dgm:t>
        <a:bodyPr/>
        <a:lstStyle/>
        <a:p>
          <a:r>
            <a:rPr lang="en-US" sz="1400" dirty="0"/>
            <a:t>Implementation cohort(s)  to support LEAs </a:t>
          </a:r>
        </a:p>
      </dgm:t>
    </dgm:pt>
    <dgm:pt modelId="{DAE469F4-E429-4EFF-B9B9-02EA3551A899}" type="parTrans" cxnId="{DE92CA29-12E7-4AF3-8050-3DB32707A31F}">
      <dgm:prSet/>
      <dgm:spPr/>
      <dgm:t>
        <a:bodyPr/>
        <a:lstStyle/>
        <a:p>
          <a:endParaRPr lang="en-US"/>
        </a:p>
      </dgm:t>
    </dgm:pt>
    <dgm:pt modelId="{572467CD-BC43-4C11-8B3D-81F71129C900}" type="sibTrans" cxnId="{DE92CA29-12E7-4AF3-8050-3DB32707A31F}">
      <dgm:prSet/>
      <dgm:spPr/>
      <dgm:t>
        <a:bodyPr/>
        <a:lstStyle/>
        <a:p>
          <a:endParaRPr lang="en-US"/>
        </a:p>
      </dgm:t>
    </dgm:pt>
    <dgm:pt modelId="{98E8A2C9-22F5-4D23-9DDE-EDEEEEDFB987}">
      <dgm:prSet phldrT="[Text]" custT="1"/>
      <dgm:spPr/>
      <dgm:t>
        <a:bodyPr/>
        <a:lstStyle/>
        <a:p>
          <a:r>
            <a:rPr lang="en-US" sz="1400" dirty="0"/>
            <a:t>Intensive implementation support for 2 LEAs</a:t>
          </a:r>
        </a:p>
      </dgm:t>
    </dgm:pt>
    <dgm:pt modelId="{9A6BC46B-3882-4B35-AD98-2F0B167A23C9}" type="parTrans" cxnId="{3F0C38E0-857D-4566-B79E-94051245E0D4}">
      <dgm:prSet/>
      <dgm:spPr/>
      <dgm:t>
        <a:bodyPr/>
        <a:lstStyle/>
        <a:p>
          <a:endParaRPr lang="en-US"/>
        </a:p>
      </dgm:t>
    </dgm:pt>
    <dgm:pt modelId="{8B71BDD7-E7FE-4488-95CD-828A5A7BC4E7}" type="sibTrans" cxnId="{3F0C38E0-857D-4566-B79E-94051245E0D4}">
      <dgm:prSet/>
      <dgm:spPr/>
      <dgm:t>
        <a:bodyPr/>
        <a:lstStyle/>
        <a:p>
          <a:endParaRPr lang="en-US"/>
        </a:p>
      </dgm:t>
    </dgm:pt>
    <dgm:pt modelId="{493F7A0D-0529-4AED-9D54-20492530743C}">
      <dgm:prSet phldrT="[Text]" custT="1"/>
      <dgm:spPr>
        <a:effectLst/>
      </dgm:spPr>
      <dgm:t>
        <a:bodyPr/>
        <a:lstStyle/>
        <a:p>
          <a:r>
            <a:rPr lang="en-US" sz="1400"/>
            <a:t>Utilize social media to showcase LEAs’ work </a:t>
          </a:r>
        </a:p>
      </dgm:t>
    </dgm:pt>
    <dgm:pt modelId="{0E893C4A-6A33-49D8-AEB2-1A637CD12F8A}" type="parTrans" cxnId="{0537D2F0-076D-4929-8E04-DFC3D440605B}">
      <dgm:prSet/>
      <dgm:spPr/>
      <dgm:t>
        <a:bodyPr/>
        <a:lstStyle/>
        <a:p>
          <a:endParaRPr lang="en-US"/>
        </a:p>
      </dgm:t>
    </dgm:pt>
    <dgm:pt modelId="{2352F3DE-DD5B-4199-96B9-AE0822B1D839}" type="sibTrans" cxnId="{0537D2F0-076D-4929-8E04-DFC3D440605B}">
      <dgm:prSet/>
      <dgm:spPr/>
      <dgm:t>
        <a:bodyPr/>
        <a:lstStyle/>
        <a:p>
          <a:endParaRPr lang="en-US"/>
        </a:p>
      </dgm:t>
    </dgm:pt>
    <dgm:pt modelId="{70CBD10B-F74A-44ED-A414-4E676371360C}" type="pres">
      <dgm:prSet presAssocID="{40DD0D1D-5FCC-4EF5-B38B-95F935941302}" presName="Name0" presStyleCnt="0">
        <dgm:presLayoutVars>
          <dgm:chMax val="1"/>
          <dgm:chPref val="1"/>
          <dgm:dir/>
          <dgm:animOne val="branch"/>
          <dgm:animLvl val="lvl"/>
        </dgm:presLayoutVars>
      </dgm:prSet>
      <dgm:spPr/>
    </dgm:pt>
    <dgm:pt modelId="{6637D438-7284-45D9-BC85-DF73AEA20E0E}" type="pres">
      <dgm:prSet presAssocID="{481C381D-979C-4C61-9E67-E1F0C2A2B43F}" presName="Parent" presStyleLbl="node0" presStyleIdx="0" presStyleCnt="1" custScaleX="116969" custScaleY="110152">
        <dgm:presLayoutVars>
          <dgm:chMax val="6"/>
          <dgm:chPref val="6"/>
        </dgm:presLayoutVars>
      </dgm:prSet>
      <dgm:spPr/>
    </dgm:pt>
    <dgm:pt modelId="{0B3B2900-DA63-4293-BC21-9CF0C31BD15F}" type="pres">
      <dgm:prSet presAssocID="{BAED205E-1F2C-4F70-94D7-BA520F1B63F9}" presName="Accent1" presStyleCnt="0"/>
      <dgm:spPr/>
    </dgm:pt>
    <dgm:pt modelId="{6953ED08-BF69-46A8-88F8-CFFF412A5A2C}" type="pres">
      <dgm:prSet presAssocID="{BAED205E-1F2C-4F70-94D7-BA520F1B63F9}" presName="Accent" presStyleLbl="bgShp" presStyleIdx="0" presStyleCnt="6"/>
      <dgm:spPr/>
    </dgm:pt>
    <dgm:pt modelId="{8A847311-A8E8-4540-9773-57EF066FE8C1}" type="pres">
      <dgm:prSet presAssocID="{BAED205E-1F2C-4F70-94D7-BA520F1B63F9}" presName="Child1" presStyleLbl="node1" presStyleIdx="0" presStyleCnt="6">
        <dgm:presLayoutVars>
          <dgm:chMax val="0"/>
          <dgm:chPref val="0"/>
          <dgm:bulletEnabled val="1"/>
        </dgm:presLayoutVars>
      </dgm:prSet>
      <dgm:spPr/>
    </dgm:pt>
    <dgm:pt modelId="{ED9A7D17-ED27-4B0D-B012-29741502BE26}" type="pres">
      <dgm:prSet presAssocID="{4CC5648D-BAA5-4F88-B75D-3C4C4E2D3E62}" presName="Accent2" presStyleCnt="0"/>
      <dgm:spPr/>
    </dgm:pt>
    <dgm:pt modelId="{B7C31E28-6510-4956-80EF-8D225BD1FFC4}" type="pres">
      <dgm:prSet presAssocID="{4CC5648D-BAA5-4F88-B75D-3C4C4E2D3E62}" presName="Accent" presStyleLbl="bgShp" presStyleIdx="1" presStyleCnt="6"/>
      <dgm:spPr/>
    </dgm:pt>
    <dgm:pt modelId="{E8371BCF-B4FD-42AB-9F9C-44F141C3D5AB}" type="pres">
      <dgm:prSet presAssocID="{4CC5648D-BAA5-4F88-B75D-3C4C4E2D3E62}" presName="Child2" presStyleLbl="node1" presStyleIdx="1" presStyleCnt="6" custScaleX="96624">
        <dgm:presLayoutVars>
          <dgm:chMax val="0"/>
          <dgm:chPref val="0"/>
          <dgm:bulletEnabled val="1"/>
        </dgm:presLayoutVars>
      </dgm:prSet>
      <dgm:spPr/>
    </dgm:pt>
    <dgm:pt modelId="{C444111D-0824-4AAF-B543-129398CE47A6}" type="pres">
      <dgm:prSet presAssocID="{F714A167-DCCB-434F-A7BB-68D26805CF07}" presName="Accent3" presStyleCnt="0"/>
      <dgm:spPr/>
    </dgm:pt>
    <dgm:pt modelId="{00894367-0EA3-427C-9247-83621472118A}" type="pres">
      <dgm:prSet presAssocID="{F714A167-DCCB-434F-A7BB-68D26805CF07}" presName="Accent" presStyleLbl="bgShp" presStyleIdx="2" presStyleCnt="6"/>
      <dgm:spPr/>
    </dgm:pt>
    <dgm:pt modelId="{F5C07C2F-1F19-417F-8697-88C12F07C3E6}" type="pres">
      <dgm:prSet presAssocID="{F714A167-DCCB-434F-A7BB-68D26805CF07}" presName="Child3" presStyleLbl="node1" presStyleIdx="2" presStyleCnt="6">
        <dgm:presLayoutVars>
          <dgm:chMax val="0"/>
          <dgm:chPref val="0"/>
          <dgm:bulletEnabled val="1"/>
        </dgm:presLayoutVars>
      </dgm:prSet>
      <dgm:spPr/>
    </dgm:pt>
    <dgm:pt modelId="{7FC11FDB-E57A-4686-901A-40799EFADD86}" type="pres">
      <dgm:prSet presAssocID="{2350DD6E-D2C8-4F34-8D3D-EE18F3639781}" presName="Accent4" presStyleCnt="0"/>
      <dgm:spPr/>
    </dgm:pt>
    <dgm:pt modelId="{A531B8A0-167A-4D93-8153-47EC8A3F809A}" type="pres">
      <dgm:prSet presAssocID="{2350DD6E-D2C8-4F34-8D3D-EE18F3639781}" presName="Accent" presStyleLbl="bgShp" presStyleIdx="3" presStyleCnt="6"/>
      <dgm:spPr/>
    </dgm:pt>
    <dgm:pt modelId="{3A51D333-3FB5-4698-B8A5-A7BB8B4361C1}" type="pres">
      <dgm:prSet presAssocID="{2350DD6E-D2C8-4F34-8D3D-EE18F3639781}" presName="Child4" presStyleLbl="node1" presStyleIdx="3" presStyleCnt="6">
        <dgm:presLayoutVars>
          <dgm:chMax val="0"/>
          <dgm:chPref val="0"/>
          <dgm:bulletEnabled val="1"/>
        </dgm:presLayoutVars>
      </dgm:prSet>
      <dgm:spPr/>
    </dgm:pt>
    <dgm:pt modelId="{90762F68-440B-4A51-993B-31D35AC78166}" type="pres">
      <dgm:prSet presAssocID="{98E8A2C9-22F5-4D23-9DDE-EDEEEEDFB987}" presName="Accent5" presStyleCnt="0"/>
      <dgm:spPr/>
    </dgm:pt>
    <dgm:pt modelId="{F90327D6-6C65-4ACE-A961-9C909B3C6966}" type="pres">
      <dgm:prSet presAssocID="{98E8A2C9-22F5-4D23-9DDE-EDEEEEDFB987}" presName="Accent" presStyleLbl="bgShp" presStyleIdx="4" presStyleCnt="6"/>
      <dgm:spPr/>
    </dgm:pt>
    <dgm:pt modelId="{C55E329F-8784-4029-A2B9-B6471C14719F}" type="pres">
      <dgm:prSet presAssocID="{98E8A2C9-22F5-4D23-9DDE-EDEEEEDFB987}" presName="Child5" presStyleLbl="node1" presStyleIdx="4" presStyleCnt="6">
        <dgm:presLayoutVars>
          <dgm:chMax val="0"/>
          <dgm:chPref val="0"/>
          <dgm:bulletEnabled val="1"/>
        </dgm:presLayoutVars>
      </dgm:prSet>
      <dgm:spPr/>
    </dgm:pt>
    <dgm:pt modelId="{9E867A9E-778E-46FA-B681-CE9812368F34}" type="pres">
      <dgm:prSet presAssocID="{493F7A0D-0529-4AED-9D54-20492530743C}" presName="Accent6" presStyleCnt="0"/>
      <dgm:spPr/>
    </dgm:pt>
    <dgm:pt modelId="{F051B0BE-1463-4FA1-94B3-E46156CDBB96}" type="pres">
      <dgm:prSet presAssocID="{493F7A0D-0529-4AED-9D54-20492530743C}" presName="Accent" presStyleLbl="bgShp" presStyleIdx="5" presStyleCnt="6"/>
      <dgm:spPr/>
    </dgm:pt>
    <dgm:pt modelId="{90569C5A-F1D2-4FAC-85AA-663E45ECA729}" type="pres">
      <dgm:prSet presAssocID="{493F7A0D-0529-4AED-9D54-20492530743C}" presName="Child6" presStyleLbl="node1" presStyleIdx="5" presStyleCnt="6">
        <dgm:presLayoutVars>
          <dgm:chMax val="0"/>
          <dgm:chPref val="0"/>
          <dgm:bulletEnabled val="1"/>
        </dgm:presLayoutVars>
      </dgm:prSet>
      <dgm:spPr/>
    </dgm:pt>
  </dgm:ptLst>
  <dgm:cxnLst>
    <dgm:cxn modelId="{4EC55201-81AA-45E3-91EF-C854920EBBE2}" type="presOf" srcId="{98E8A2C9-22F5-4D23-9DDE-EDEEEEDFB987}" destId="{C55E329F-8784-4029-A2B9-B6471C14719F}" srcOrd="0" destOrd="0" presId="urn:microsoft.com/office/officeart/2011/layout/HexagonRadial"/>
    <dgm:cxn modelId="{DE92CA29-12E7-4AF3-8050-3DB32707A31F}" srcId="{481C381D-979C-4C61-9E67-E1F0C2A2B43F}" destId="{2350DD6E-D2C8-4F34-8D3D-EE18F3639781}" srcOrd="3" destOrd="0" parTransId="{DAE469F4-E429-4EFF-B9B9-02EA3551A899}" sibTransId="{572467CD-BC43-4C11-8B3D-81F71129C900}"/>
    <dgm:cxn modelId="{B89B7C2C-632B-4158-9440-2DDE49CD22DD}" type="presOf" srcId="{481C381D-979C-4C61-9E67-E1F0C2A2B43F}" destId="{6637D438-7284-45D9-BC85-DF73AEA20E0E}" srcOrd="0" destOrd="0" presId="urn:microsoft.com/office/officeart/2011/layout/HexagonRadial"/>
    <dgm:cxn modelId="{F1A27030-3DFD-4C1B-BBC2-6157FEFEACA6}" srcId="{481C381D-979C-4C61-9E67-E1F0C2A2B43F}" destId="{F714A167-DCCB-434F-A7BB-68D26805CF07}" srcOrd="2" destOrd="0" parTransId="{9339426F-E4B6-4A24-813A-EBD0726712E8}" sibTransId="{4E78D5DE-53A1-40CA-9627-0D9593E23347}"/>
    <dgm:cxn modelId="{3BA9E241-13C9-4D9D-AAD6-61FB358C4869}" srcId="{481C381D-979C-4C61-9E67-E1F0C2A2B43F}" destId="{BAED205E-1F2C-4F70-94D7-BA520F1B63F9}" srcOrd="0" destOrd="0" parTransId="{2EA0F43A-1D48-4CF5-9627-93334E3950C3}" sibTransId="{4561EB33-EE9E-4525-BE17-50350CDF4EB3}"/>
    <dgm:cxn modelId="{CBC9BD42-4B82-4240-BCCE-98FB194E5D20}" srcId="{40DD0D1D-5FCC-4EF5-B38B-95F935941302}" destId="{481C381D-979C-4C61-9E67-E1F0C2A2B43F}" srcOrd="0" destOrd="0" parTransId="{97BC6A3E-7035-493B-8A9A-118E9DC0BC0A}" sibTransId="{E47C996A-D596-40C8-9EC6-E6977DDF335E}"/>
    <dgm:cxn modelId="{5ECE4E70-AF31-405D-AAE2-C6B06BF9FCE8}" type="presOf" srcId="{2350DD6E-D2C8-4F34-8D3D-EE18F3639781}" destId="{3A51D333-3FB5-4698-B8A5-A7BB8B4361C1}" srcOrd="0" destOrd="0" presId="urn:microsoft.com/office/officeart/2011/layout/HexagonRadial"/>
    <dgm:cxn modelId="{49685299-6449-44CD-BB97-BC48654D67B2}" type="presOf" srcId="{493F7A0D-0529-4AED-9D54-20492530743C}" destId="{90569C5A-F1D2-4FAC-85AA-663E45ECA729}" srcOrd="0" destOrd="0" presId="urn:microsoft.com/office/officeart/2011/layout/HexagonRadial"/>
    <dgm:cxn modelId="{8726EB9C-0F8A-47BC-B437-E49A5B0F0FFD}" type="presOf" srcId="{F714A167-DCCB-434F-A7BB-68D26805CF07}" destId="{F5C07C2F-1F19-417F-8697-88C12F07C3E6}" srcOrd="0" destOrd="0" presId="urn:microsoft.com/office/officeart/2011/layout/HexagonRadial"/>
    <dgm:cxn modelId="{343D55A6-7C2A-47EF-A7D3-E13EA9669DF3}" type="presOf" srcId="{4CC5648D-BAA5-4F88-B75D-3C4C4E2D3E62}" destId="{E8371BCF-B4FD-42AB-9F9C-44F141C3D5AB}" srcOrd="0" destOrd="0" presId="urn:microsoft.com/office/officeart/2011/layout/HexagonRadial"/>
    <dgm:cxn modelId="{536163C2-65F0-4AEE-9456-EC05B2D9FCAC}" type="presOf" srcId="{40DD0D1D-5FCC-4EF5-B38B-95F935941302}" destId="{70CBD10B-F74A-44ED-A414-4E676371360C}" srcOrd="0" destOrd="0" presId="urn:microsoft.com/office/officeart/2011/layout/HexagonRadial"/>
    <dgm:cxn modelId="{5E074BDA-21D6-40E4-A3F9-3EA56561A054}" srcId="{481C381D-979C-4C61-9E67-E1F0C2A2B43F}" destId="{4CC5648D-BAA5-4F88-B75D-3C4C4E2D3E62}" srcOrd="1" destOrd="0" parTransId="{66D42934-1994-4249-BB65-DD0029214C5C}" sibTransId="{F35B7462-53B2-4137-BACE-67C9188F9C16}"/>
    <dgm:cxn modelId="{3F0C38E0-857D-4566-B79E-94051245E0D4}" srcId="{481C381D-979C-4C61-9E67-E1F0C2A2B43F}" destId="{98E8A2C9-22F5-4D23-9DDE-EDEEEEDFB987}" srcOrd="4" destOrd="0" parTransId="{9A6BC46B-3882-4B35-AD98-2F0B167A23C9}" sibTransId="{8B71BDD7-E7FE-4488-95CD-828A5A7BC4E7}"/>
    <dgm:cxn modelId="{0537D2F0-076D-4929-8E04-DFC3D440605B}" srcId="{481C381D-979C-4C61-9E67-E1F0C2A2B43F}" destId="{493F7A0D-0529-4AED-9D54-20492530743C}" srcOrd="5" destOrd="0" parTransId="{0E893C4A-6A33-49D8-AEB2-1A637CD12F8A}" sibTransId="{2352F3DE-DD5B-4199-96B9-AE0822B1D839}"/>
    <dgm:cxn modelId="{5CA428FD-137B-4DC1-9CF9-858E2B242F8E}" type="presOf" srcId="{BAED205E-1F2C-4F70-94D7-BA520F1B63F9}" destId="{8A847311-A8E8-4540-9773-57EF066FE8C1}" srcOrd="0" destOrd="0" presId="urn:microsoft.com/office/officeart/2011/layout/HexagonRadial"/>
    <dgm:cxn modelId="{43FDB842-B5F7-47A3-9E9E-29E9E7F13A0E}" type="presParOf" srcId="{70CBD10B-F74A-44ED-A414-4E676371360C}" destId="{6637D438-7284-45D9-BC85-DF73AEA20E0E}" srcOrd="0" destOrd="0" presId="urn:microsoft.com/office/officeart/2011/layout/HexagonRadial"/>
    <dgm:cxn modelId="{9AC081FC-F9E4-454C-ADE6-A2A2AE4E37B4}" type="presParOf" srcId="{70CBD10B-F74A-44ED-A414-4E676371360C}" destId="{0B3B2900-DA63-4293-BC21-9CF0C31BD15F}" srcOrd="1" destOrd="0" presId="urn:microsoft.com/office/officeart/2011/layout/HexagonRadial"/>
    <dgm:cxn modelId="{6A5C1B78-7181-41AF-B552-F902536F2F53}" type="presParOf" srcId="{0B3B2900-DA63-4293-BC21-9CF0C31BD15F}" destId="{6953ED08-BF69-46A8-88F8-CFFF412A5A2C}" srcOrd="0" destOrd="0" presId="urn:microsoft.com/office/officeart/2011/layout/HexagonRadial"/>
    <dgm:cxn modelId="{49A5D208-88D7-4479-8936-097CA072CA2C}" type="presParOf" srcId="{70CBD10B-F74A-44ED-A414-4E676371360C}" destId="{8A847311-A8E8-4540-9773-57EF066FE8C1}" srcOrd="2" destOrd="0" presId="urn:microsoft.com/office/officeart/2011/layout/HexagonRadial"/>
    <dgm:cxn modelId="{7323B38F-C097-413D-95DF-77F2AB995E25}" type="presParOf" srcId="{70CBD10B-F74A-44ED-A414-4E676371360C}" destId="{ED9A7D17-ED27-4B0D-B012-29741502BE26}" srcOrd="3" destOrd="0" presId="urn:microsoft.com/office/officeart/2011/layout/HexagonRadial"/>
    <dgm:cxn modelId="{760E4486-8688-481D-BCFD-446F2832FDD1}" type="presParOf" srcId="{ED9A7D17-ED27-4B0D-B012-29741502BE26}" destId="{B7C31E28-6510-4956-80EF-8D225BD1FFC4}" srcOrd="0" destOrd="0" presId="urn:microsoft.com/office/officeart/2011/layout/HexagonRadial"/>
    <dgm:cxn modelId="{9DF1EBFC-E67F-42DD-AACD-F3CA5A8C0579}" type="presParOf" srcId="{70CBD10B-F74A-44ED-A414-4E676371360C}" destId="{E8371BCF-B4FD-42AB-9F9C-44F141C3D5AB}" srcOrd="4" destOrd="0" presId="urn:microsoft.com/office/officeart/2011/layout/HexagonRadial"/>
    <dgm:cxn modelId="{9323521A-A76B-48D0-B2A2-B036E0221CF1}" type="presParOf" srcId="{70CBD10B-F74A-44ED-A414-4E676371360C}" destId="{C444111D-0824-4AAF-B543-129398CE47A6}" srcOrd="5" destOrd="0" presId="urn:microsoft.com/office/officeart/2011/layout/HexagonRadial"/>
    <dgm:cxn modelId="{CF46A223-68D9-4854-9EF8-40001378F3E1}" type="presParOf" srcId="{C444111D-0824-4AAF-B543-129398CE47A6}" destId="{00894367-0EA3-427C-9247-83621472118A}" srcOrd="0" destOrd="0" presId="urn:microsoft.com/office/officeart/2011/layout/HexagonRadial"/>
    <dgm:cxn modelId="{CE24D826-3662-421D-BE79-727F8759E9E0}" type="presParOf" srcId="{70CBD10B-F74A-44ED-A414-4E676371360C}" destId="{F5C07C2F-1F19-417F-8697-88C12F07C3E6}" srcOrd="6" destOrd="0" presId="urn:microsoft.com/office/officeart/2011/layout/HexagonRadial"/>
    <dgm:cxn modelId="{84111642-5A2E-4E32-B192-B7D9B0427270}" type="presParOf" srcId="{70CBD10B-F74A-44ED-A414-4E676371360C}" destId="{7FC11FDB-E57A-4686-901A-40799EFADD86}" srcOrd="7" destOrd="0" presId="urn:microsoft.com/office/officeart/2011/layout/HexagonRadial"/>
    <dgm:cxn modelId="{1D868CE2-5AD4-4335-95A1-F18D3237B5BD}" type="presParOf" srcId="{7FC11FDB-E57A-4686-901A-40799EFADD86}" destId="{A531B8A0-167A-4D93-8153-47EC8A3F809A}" srcOrd="0" destOrd="0" presId="urn:microsoft.com/office/officeart/2011/layout/HexagonRadial"/>
    <dgm:cxn modelId="{CE012E6D-11DC-48A4-9F0E-57E3BB025734}" type="presParOf" srcId="{70CBD10B-F74A-44ED-A414-4E676371360C}" destId="{3A51D333-3FB5-4698-B8A5-A7BB8B4361C1}" srcOrd="8" destOrd="0" presId="urn:microsoft.com/office/officeart/2011/layout/HexagonRadial"/>
    <dgm:cxn modelId="{AA578DBA-B3A9-4F2C-B18C-18291D7A0187}" type="presParOf" srcId="{70CBD10B-F74A-44ED-A414-4E676371360C}" destId="{90762F68-440B-4A51-993B-31D35AC78166}" srcOrd="9" destOrd="0" presId="urn:microsoft.com/office/officeart/2011/layout/HexagonRadial"/>
    <dgm:cxn modelId="{974F18F7-B9C0-478D-A3F3-6256478C5A4C}" type="presParOf" srcId="{90762F68-440B-4A51-993B-31D35AC78166}" destId="{F90327D6-6C65-4ACE-A961-9C909B3C6966}" srcOrd="0" destOrd="0" presId="urn:microsoft.com/office/officeart/2011/layout/HexagonRadial"/>
    <dgm:cxn modelId="{A862782C-EE45-4D73-9B5D-BD3826B23E2A}" type="presParOf" srcId="{70CBD10B-F74A-44ED-A414-4E676371360C}" destId="{C55E329F-8784-4029-A2B9-B6471C14719F}" srcOrd="10" destOrd="0" presId="urn:microsoft.com/office/officeart/2011/layout/HexagonRadial"/>
    <dgm:cxn modelId="{7A3A44B1-6431-4A70-9003-36FC4F076FD2}" type="presParOf" srcId="{70CBD10B-F74A-44ED-A414-4E676371360C}" destId="{9E867A9E-778E-46FA-B681-CE9812368F34}" srcOrd="11" destOrd="0" presId="urn:microsoft.com/office/officeart/2011/layout/HexagonRadial"/>
    <dgm:cxn modelId="{C2678EAD-EA37-421A-9AC0-BBAFED8AE92F}" type="presParOf" srcId="{9E867A9E-778E-46FA-B681-CE9812368F34}" destId="{F051B0BE-1463-4FA1-94B3-E46156CDBB96}" srcOrd="0" destOrd="0" presId="urn:microsoft.com/office/officeart/2011/layout/HexagonRadial"/>
    <dgm:cxn modelId="{EF2E7780-FCA2-4A6E-94FB-70A2F414DE61}" type="presParOf" srcId="{70CBD10B-F74A-44ED-A414-4E676371360C}" destId="{90569C5A-F1D2-4FAC-85AA-663E45ECA729}"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0C2811-9364-431C-A2ED-5CE4BE1DD6D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37BAB45-B23D-4572-83C9-8FCDFD78FD19}">
      <dgm:prSet phldrT="[Text]" phldr="0"/>
      <dgm:spPr/>
      <dgm:t>
        <a:bodyPr/>
        <a:lstStyle/>
        <a:p>
          <a:pPr>
            <a:lnSpc>
              <a:spcPct val="100000"/>
            </a:lnSpc>
          </a:pPr>
          <a:r>
            <a:rPr lang="en-US">
              <a:latin typeface="Calibri Light" panose="020F0302020204030204"/>
            </a:rPr>
            <a:t>Walkthrough</a:t>
          </a:r>
          <a:r>
            <a:rPr lang="en-US" b="0" i="0" u="none" strike="noStrike" cap="none" baseline="0" noProof="0">
              <a:latin typeface="Calibri Light"/>
              <a:cs typeface="Calibri Light"/>
            </a:rPr>
            <a:t> </a:t>
          </a:r>
          <a:r>
            <a:rPr lang="en-US">
              <a:latin typeface="Calibri Light" panose="020F0302020204030204"/>
            </a:rPr>
            <a:t>Tools</a:t>
          </a:r>
          <a:endParaRPr lang="en-US"/>
        </a:p>
      </dgm:t>
    </dgm:pt>
    <dgm:pt modelId="{446BFE0B-7FDE-401F-89F3-E8812937F879}" type="parTrans" cxnId="{EB376715-4997-421A-9697-436809CC4D72}">
      <dgm:prSet/>
      <dgm:spPr/>
      <dgm:t>
        <a:bodyPr/>
        <a:lstStyle/>
        <a:p>
          <a:endParaRPr lang="en-US"/>
        </a:p>
      </dgm:t>
    </dgm:pt>
    <dgm:pt modelId="{A1E58C48-619C-4DA2-81DF-27C580701F6D}" type="sibTrans" cxnId="{EB376715-4997-421A-9697-436809CC4D72}">
      <dgm:prSet/>
      <dgm:spPr/>
      <dgm:t>
        <a:bodyPr/>
        <a:lstStyle/>
        <a:p>
          <a:pPr>
            <a:lnSpc>
              <a:spcPct val="100000"/>
            </a:lnSpc>
          </a:pPr>
          <a:endParaRPr lang="en-US"/>
        </a:p>
      </dgm:t>
    </dgm:pt>
    <dgm:pt modelId="{622B1070-89C3-4F67-BA5D-B75BC7D62554}">
      <dgm:prSet phldrT="[Text]" phldr="0"/>
      <dgm:spPr/>
      <dgm:t>
        <a:bodyPr/>
        <a:lstStyle/>
        <a:p>
          <a:pPr>
            <a:lnSpc>
              <a:spcPct val="100000"/>
            </a:lnSpc>
          </a:pPr>
          <a:r>
            <a:rPr lang="en-US">
              <a:latin typeface="Calibri Light" panose="020F0302020204030204"/>
            </a:rPr>
            <a:t>Unit Unpacking Protocol</a:t>
          </a:r>
          <a:endParaRPr lang="en-US"/>
        </a:p>
      </dgm:t>
    </dgm:pt>
    <dgm:pt modelId="{10BACDD5-FA9F-4FF2-A022-EBA147800AFB}" type="parTrans" cxnId="{B9F07FD0-4F8D-487C-8213-BF66456B4743}">
      <dgm:prSet/>
      <dgm:spPr/>
      <dgm:t>
        <a:bodyPr/>
        <a:lstStyle/>
        <a:p>
          <a:endParaRPr lang="en-US"/>
        </a:p>
      </dgm:t>
    </dgm:pt>
    <dgm:pt modelId="{22EB2E1B-B4AD-49D4-992E-1640A180D170}" type="sibTrans" cxnId="{B9F07FD0-4F8D-487C-8213-BF66456B4743}">
      <dgm:prSet/>
      <dgm:spPr/>
      <dgm:t>
        <a:bodyPr/>
        <a:lstStyle/>
        <a:p>
          <a:pPr>
            <a:lnSpc>
              <a:spcPct val="100000"/>
            </a:lnSpc>
          </a:pPr>
          <a:endParaRPr lang="en-US"/>
        </a:p>
      </dgm:t>
    </dgm:pt>
    <dgm:pt modelId="{84E68045-041E-45EC-84CD-570685C10AFE}">
      <dgm:prSet phldrT="[Text]" phldr="0"/>
      <dgm:spPr/>
      <dgm:t>
        <a:bodyPr/>
        <a:lstStyle/>
        <a:p>
          <a:pPr>
            <a:lnSpc>
              <a:spcPct val="100000"/>
            </a:lnSpc>
          </a:pPr>
          <a:r>
            <a:rPr lang="en-US">
              <a:latin typeface="Calibri Light" panose="020F0302020204030204"/>
            </a:rPr>
            <a:t>Lesson Preparation Protocol</a:t>
          </a:r>
        </a:p>
      </dgm:t>
    </dgm:pt>
    <dgm:pt modelId="{68B8852C-91AC-40CF-9946-29338473AC59}" type="parTrans" cxnId="{5D090D58-D0C2-40BD-8D13-1BFDAFFF5243}">
      <dgm:prSet/>
      <dgm:spPr/>
      <dgm:t>
        <a:bodyPr/>
        <a:lstStyle/>
        <a:p>
          <a:endParaRPr lang="en-US"/>
        </a:p>
      </dgm:t>
    </dgm:pt>
    <dgm:pt modelId="{EC0D8BFA-3CA5-439F-B4BF-8EBEAC56AEAB}" type="sibTrans" cxnId="{5D090D58-D0C2-40BD-8D13-1BFDAFFF5243}">
      <dgm:prSet/>
      <dgm:spPr/>
      <dgm:t>
        <a:bodyPr/>
        <a:lstStyle/>
        <a:p>
          <a:pPr>
            <a:lnSpc>
              <a:spcPct val="100000"/>
            </a:lnSpc>
          </a:pPr>
          <a:endParaRPr lang="en-US"/>
        </a:p>
      </dgm:t>
    </dgm:pt>
    <dgm:pt modelId="{85FBE3F3-9E5A-4290-95BC-3C420BE44940}">
      <dgm:prSet phldrT="[Text]" phldr="0"/>
      <dgm:spPr/>
      <dgm:t>
        <a:bodyPr/>
        <a:lstStyle/>
        <a:p>
          <a:pPr>
            <a:lnSpc>
              <a:spcPct val="100000"/>
            </a:lnSpc>
          </a:pPr>
          <a:r>
            <a:rPr lang="en-US">
              <a:latin typeface="Calibri Light" panose="020F0302020204030204"/>
            </a:rPr>
            <a:t>Training(s) from Publisher </a:t>
          </a:r>
          <a:endParaRPr lang="en-US"/>
        </a:p>
      </dgm:t>
    </dgm:pt>
    <dgm:pt modelId="{C3440AD4-E3D9-4206-A4B6-BFD84AF0AC77}" type="parTrans" cxnId="{A19E66FB-B492-48AE-8072-04DF181201C8}">
      <dgm:prSet/>
      <dgm:spPr/>
      <dgm:t>
        <a:bodyPr/>
        <a:lstStyle/>
        <a:p>
          <a:endParaRPr lang="en-US"/>
        </a:p>
      </dgm:t>
    </dgm:pt>
    <dgm:pt modelId="{562651FB-9A5B-4CD3-8937-D10A45A6D341}" type="sibTrans" cxnId="{A19E66FB-B492-48AE-8072-04DF181201C8}">
      <dgm:prSet/>
      <dgm:spPr/>
      <dgm:t>
        <a:bodyPr/>
        <a:lstStyle/>
        <a:p>
          <a:pPr>
            <a:lnSpc>
              <a:spcPct val="100000"/>
            </a:lnSpc>
          </a:pPr>
          <a:endParaRPr lang="en-US"/>
        </a:p>
      </dgm:t>
    </dgm:pt>
    <dgm:pt modelId="{82A448B1-752C-4898-9B5D-60DD2CEEA3C9}">
      <dgm:prSet phldr="0"/>
      <dgm:spPr/>
      <dgm:t>
        <a:bodyPr/>
        <a:lstStyle/>
        <a:p>
          <a:pPr>
            <a:lnSpc>
              <a:spcPct val="100000"/>
            </a:lnSpc>
          </a:pPr>
          <a:r>
            <a:rPr lang="en-US">
              <a:latin typeface="Calibri Light" panose="020F0302020204030204"/>
            </a:rPr>
            <a:t>Analyzing Student Work Protocol</a:t>
          </a:r>
          <a:endParaRPr lang="en-US"/>
        </a:p>
      </dgm:t>
    </dgm:pt>
    <dgm:pt modelId="{9A9EFA92-75A9-4377-88BB-F2614E259DA1}" type="parTrans" cxnId="{7AB01D65-4071-4416-9ADE-9EA61C15C007}">
      <dgm:prSet/>
      <dgm:spPr/>
      <dgm:t>
        <a:bodyPr/>
        <a:lstStyle/>
        <a:p>
          <a:endParaRPr lang="en-US"/>
        </a:p>
      </dgm:t>
    </dgm:pt>
    <dgm:pt modelId="{EA672EFE-A83C-4ECE-A643-A58E64CCFD50}" type="sibTrans" cxnId="{7AB01D65-4071-4416-9ADE-9EA61C15C007}">
      <dgm:prSet/>
      <dgm:spPr/>
      <dgm:t>
        <a:bodyPr/>
        <a:lstStyle/>
        <a:p>
          <a:pPr>
            <a:lnSpc>
              <a:spcPct val="100000"/>
            </a:lnSpc>
          </a:pPr>
          <a:endParaRPr lang="en-US"/>
        </a:p>
      </dgm:t>
    </dgm:pt>
    <dgm:pt modelId="{1AC50999-5E59-4301-87E3-57610EB5E43F}">
      <dgm:prSet phldr="0"/>
      <dgm:spPr/>
      <dgm:t>
        <a:bodyPr/>
        <a:lstStyle/>
        <a:p>
          <a:pPr>
            <a:lnSpc>
              <a:spcPct val="100000"/>
            </a:lnSpc>
          </a:pPr>
          <a:r>
            <a:rPr lang="en-US">
              <a:latin typeface="Calibri Light" panose="020F0302020204030204"/>
            </a:rPr>
            <a:t>Coaching support </a:t>
          </a:r>
        </a:p>
      </dgm:t>
    </dgm:pt>
    <dgm:pt modelId="{2B1D8AAE-DBD9-42F9-914F-6D2AC6B13A94}" type="parTrans" cxnId="{C787DFCE-04D8-42EF-ACBC-3CB2A5BAFA15}">
      <dgm:prSet/>
      <dgm:spPr/>
      <dgm:t>
        <a:bodyPr/>
        <a:lstStyle/>
        <a:p>
          <a:endParaRPr lang="en-US"/>
        </a:p>
      </dgm:t>
    </dgm:pt>
    <dgm:pt modelId="{80922C53-5608-44B4-BC31-45825E275112}" type="sibTrans" cxnId="{C787DFCE-04D8-42EF-ACBC-3CB2A5BAFA15}">
      <dgm:prSet/>
      <dgm:spPr/>
    </dgm:pt>
    <dgm:pt modelId="{BC43B988-DD45-417C-B1D3-56A4ACFDFADE}" type="pres">
      <dgm:prSet presAssocID="{BA0C2811-9364-431C-A2ED-5CE4BE1DD6D2}" presName="root" presStyleCnt="0">
        <dgm:presLayoutVars>
          <dgm:dir/>
          <dgm:resizeHandles val="exact"/>
        </dgm:presLayoutVars>
      </dgm:prSet>
      <dgm:spPr/>
    </dgm:pt>
    <dgm:pt modelId="{C76CC6CB-21B7-4415-9F00-87D0D84832AA}" type="pres">
      <dgm:prSet presAssocID="{BA0C2811-9364-431C-A2ED-5CE4BE1DD6D2}" presName="container" presStyleCnt="0">
        <dgm:presLayoutVars>
          <dgm:dir/>
          <dgm:resizeHandles val="exact"/>
        </dgm:presLayoutVars>
      </dgm:prSet>
      <dgm:spPr/>
    </dgm:pt>
    <dgm:pt modelId="{71D31CE1-1359-4C65-9B13-40491AB197E0}" type="pres">
      <dgm:prSet presAssocID="{337BAB45-B23D-4572-83C9-8FCDFD78FD19}" presName="compNode" presStyleCnt="0"/>
      <dgm:spPr/>
    </dgm:pt>
    <dgm:pt modelId="{E5DEC868-B295-4566-AD36-81A8A716B288}" type="pres">
      <dgm:prSet presAssocID="{337BAB45-B23D-4572-83C9-8FCDFD78FD19}" presName="iconBgRect" presStyleLbl="bgShp" presStyleIdx="0" presStyleCnt="6"/>
      <dgm:spPr/>
    </dgm:pt>
    <dgm:pt modelId="{F13E020D-40B2-4CF3-83F0-5B60AF2D5C16}" type="pres">
      <dgm:prSet presAssocID="{337BAB45-B23D-4572-83C9-8FCDFD78FD19}"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6EC97D9-A24B-4631-8268-451781DC59FE}" type="pres">
      <dgm:prSet presAssocID="{337BAB45-B23D-4572-83C9-8FCDFD78FD19}" presName="spaceRect" presStyleCnt="0"/>
      <dgm:spPr/>
    </dgm:pt>
    <dgm:pt modelId="{DA8AD1A9-F71F-4012-BE22-903144947080}" type="pres">
      <dgm:prSet presAssocID="{337BAB45-B23D-4572-83C9-8FCDFD78FD19}" presName="textRect" presStyleLbl="revTx" presStyleIdx="0" presStyleCnt="6">
        <dgm:presLayoutVars>
          <dgm:chMax val="1"/>
          <dgm:chPref val="1"/>
        </dgm:presLayoutVars>
      </dgm:prSet>
      <dgm:spPr/>
    </dgm:pt>
    <dgm:pt modelId="{9F94A9AE-5603-4DBC-A775-9EF77EEDD53A}" type="pres">
      <dgm:prSet presAssocID="{A1E58C48-619C-4DA2-81DF-27C580701F6D}" presName="sibTrans" presStyleLbl="sibTrans2D1" presStyleIdx="0" presStyleCnt="0"/>
      <dgm:spPr/>
    </dgm:pt>
    <dgm:pt modelId="{9873A037-9519-4973-892D-2343C6ABDF79}" type="pres">
      <dgm:prSet presAssocID="{622B1070-89C3-4F67-BA5D-B75BC7D62554}" presName="compNode" presStyleCnt="0"/>
      <dgm:spPr/>
    </dgm:pt>
    <dgm:pt modelId="{1CC1C491-2D59-40FE-9100-879C82CB495D}" type="pres">
      <dgm:prSet presAssocID="{622B1070-89C3-4F67-BA5D-B75BC7D62554}" presName="iconBgRect" presStyleLbl="bgShp" presStyleIdx="1" presStyleCnt="6"/>
      <dgm:spPr/>
    </dgm:pt>
    <dgm:pt modelId="{C42C4C95-FFEB-407F-88D4-C06E05E3A5E1}" type="pres">
      <dgm:prSet presAssocID="{622B1070-89C3-4F67-BA5D-B75BC7D62554}"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E7DCFF9A-1271-4DD0-AB9B-D2280E30B862}" type="pres">
      <dgm:prSet presAssocID="{622B1070-89C3-4F67-BA5D-B75BC7D62554}" presName="spaceRect" presStyleCnt="0"/>
      <dgm:spPr/>
    </dgm:pt>
    <dgm:pt modelId="{B566A6F8-7A9D-4121-93D2-5AA9FE78FBF1}" type="pres">
      <dgm:prSet presAssocID="{622B1070-89C3-4F67-BA5D-B75BC7D62554}" presName="textRect" presStyleLbl="revTx" presStyleIdx="1" presStyleCnt="6">
        <dgm:presLayoutVars>
          <dgm:chMax val="1"/>
          <dgm:chPref val="1"/>
        </dgm:presLayoutVars>
      </dgm:prSet>
      <dgm:spPr/>
    </dgm:pt>
    <dgm:pt modelId="{3698DA96-6835-421E-BFA3-D6D0E8E81801}" type="pres">
      <dgm:prSet presAssocID="{22EB2E1B-B4AD-49D4-992E-1640A180D170}" presName="sibTrans" presStyleLbl="sibTrans2D1" presStyleIdx="0" presStyleCnt="0"/>
      <dgm:spPr/>
    </dgm:pt>
    <dgm:pt modelId="{DB73F576-B5CB-4674-A132-E9D95408F7A2}" type="pres">
      <dgm:prSet presAssocID="{84E68045-041E-45EC-84CD-570685C10AFE}" presName="compNode" presStyleCnt="0"/>
      <dgm:spPr/>
    </dgm:pt>
    <dgm:pt modelId="{A4F49F94-A471-478E-A03D-FDFDB80613FC}" type="pres">
      <dgm:prSet presAssocID="{84E68045-041E-45EC-84CD-570685C10AFE}" presName="iconBgRect" presStyleLbl="bgShp" presStyleIdx="2" presStyleCnt="6"/>
      <dgm:spPr/>
    </dgm:pt>
    <dgm:pt modelId="{EE68FA48-425E-46D9-B795-A96B7298648A}" type="pres">
      <dgm:prSet presAssocID="{84E68045-041E-45EC-84CD-570685C10AFE}"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AC9D54BB-4C3D-4112-B168-E8B49E53A717}" type="pres">
      <dgm:prSet presAssocID="{84E68045-041E-45EC-84CD-570685C10AFE}" presName="spaceRect" presStyleCnt="0"/>
      <dgm:spPr/>
    </dgm:pt>
    <dgm:pt modelId="{1878AB5B-AE5F-49B3-B07A-2A9A6C1EFF79}" type="pres">
      <dgm:prSet presAssocID="{84E68045-041E-45EC-84CD-570685C10AFE}" presName="textRect" presStyleLbl="revTx" presStyleIdx="2" presStyleCnt="6">
        <dgm:presLayoutVars>
          <dgm:chMax val="1"/>
          <dgm:chPref val="1"/>
        </dgm:presLayoutVars>
      </dgm:prSet>
      <dgm:spPr/>
    </dgm:pt>
    <dgm:pt modelId="{44082DA0-77FC-4872-A0BA-C360CB89B9D7}" type="pres">
      <dgm:prSet presAssocID="{EC0D8BFA-3CA5-439F-B4BF-8EBEAC56AEAB}" presName="sibTrans" presStyleLbl="sibTrans2D1" presStyleIdx="0" presStyleCnt="0"/>
      <dgm:spPr/>
    </dgm:pt>
    <dgm:pt modelId="{7BABFAAC-08E9-4D89-8758-B4F445CB360C}" type="pres">
      <dgm:prSet presAssocID="{82A448B1-752C-4898-9B5D-60DD2CEEA3C9}" presName="compNode" presStyleCnt="0"/>
      <dgm:spPr/>
    </dgm:pt>
    <dgm:pt modelId="{C8C14AE9-01A4-42EC-9A76-F9E3CC23CECA}" type="pres">
      <dgm:prSet presAssocID="{82A448B1-752C-4898-9B5D-60DD2CEEA3C9}" presName="iconBgRect" presStyleLbl="bgShp" presStyleIdx="3" presStyleCnt="6"/>
      <dgm:spPr/>
    </dgm:pt>
    <dgm:pt modelId="{E4696D1B-09E1-4981-B747-6E496D12D1F8}" type="pres">
      <dgm:prSet presAssocID="{82A448B1-752C-4898-9B5D-60DD2CEEA3C9}"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C994C4A9-0220-4A5B-93D7-2BDF7D35E30D}" type="pres">
      <dgm:prSet presAssocID="{82A448B1-752C-4898-9B5D-60DD2CEEA3C9}" presName="spaceRect" presStyleCnt="0"/>
      <dgm:spPr/>
    </dgm:pt>
    <dgm:pt modelId="{13876B00-A68C-4757-9623-BC8493BDE5D1}" type="pres">
      <dgm:prSet presAssocID="{82A448B1-752C-4898-9B5D-60DD2CEEA3C9}" presName="textRect" presStyleLbl="revTx" presStyleIdx="3" presStyleCnt="6">
        <dgm:presLayoutVars>
          <dgm:chMax val="1"/>
          <dgm:chPref val="1"/>
        </dgm:presLayoutVars>
      </dgm:prSet>
      <dgm:spPr/>
    </dgm:pt>
    <dgm:pt modelId="{8872A539-84CE-4979-8CE6-E420FCC14A16}" type="pres">
      <dgm:prSet presAssocID="{EA672EFE-A83C-4ECE-A643-A58E64CCFD50}" presName="sibTrans" presStyleLbl="sibTrans2D1" presStyleIdx="0" presStyleCnt="0"/>
      <dgm:spPr/>
    </dgm:pt>
    <dgm:pt modelId="{050408B7-AB90-4E6F-A702-C38094E55A78}" type="pres">
      <dgm:prSet presAssocID="{85FBE3F3-9E5A-4290-95BC-3C420BE44940}" presName="compNode" presStyleCnt="0"/>
      <dgm:spPr/>
    </dgm:pt>
    <dgm:pt modelId="{D7478C1E-5D01-4C92-8D8D-9D4AE7E35BEB}" type="pres">
      <dgm:prSet presAssocID="{85FBE3F3-9E5A-4290-95BC-3C420BE44940}" presName="iconBgRect" presStyleLbl="bgShp" presStyleIdx="4" presStyleCnt="6"/>
      <dgm:spPr/>
    </dgm:pt>
    <dgm:pt modelId="{B96DE956-91F8-4B4D-AC8B-9A1689825E38}" type="pres">
      <dgm:prSet presAssocID="{85FBE3F3-9E5A-4290-95BC-3C420BE44940}"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8963CC48-C855-4188-9BA6-B6C4AD2F09D9}" type="pres">
      <dgm:prSet presAssocID="{85FBE3F3-9E5A-4290-95BC-3C420BE44940}" presName="spaceRect" presStyleCnt="0"/>
      <dgm:spPr/>
    </dgm:pt>
    <dgm:pt modelId="{7D794520-5BA2-4D97-A4F8-29496ACC0A23}" type="pres">
      <dgm:prSet presAssocID="{85FBE3F3-9E5A-4290-95BC-3C420BE44940}" presName="textRect" presStyleLbl="revTx" presStyleIdx="4" presStyleCnt="6">
        <dgm:presLayoutVars>
          <dgm:chMax val="1"/>
          <dgm:chPref val="1"/>
        </dgm:presLayoutVars>
      </dgm:prSet>
      <dgm:spPr/>
    </dgm:pt>
    <dgm:pt modelId="{9BFC8125-8B44-4301-BFD8-FDA2A2F8238B}" type="pres">
      <dgm:prSet presAssocID="{562651FB-9A5B-4CD3-8937-D10A45A6D341}" presName="sibTrans" presStyleLbl="sibTrans2D1" presStyleIdx="0" presStyleCnt="0"/>
      <dgm:spPr/>
    </dgm:pt>
    <dgm:pt modelId="{719A6DCA-A909-48EB-88C9-156F888CADD9}" type="pres">
      <dgm:prSet presAssocID="{1AC50999-5E59-4301-87E3-57610EB5E43F}" presName="compNode" presStyleCnt="0"/>
      <dgm:spPr/>
    </dgm:pt>
    <dgm:pt modelId="{945713CE-6BC2-4342-BD46-240F02AD09A6}" type="pres">
      <dgm:prSet presAssocID="{1AC50999-5E59-4301-87E3-57610EB5E43F}" presName="iconBgRect" presStyleLbl="bgShp" presStyleIdx="5" presStyleCnt="6"/>
      <dgm:spPr/>
    </dgm:pt>
    <dgm:pt modelId="{99DC2CE1-2D19-4E00-8F87-A5888062618D}" type="pres">
      <dgm:prSet presAssocID="{1AC50999-5E59-4301-87E3-57610EB5E43F}"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4C281320-6070-4DBF-AA41-402DB704EEC6}" type="pres">
      <dgm:prSet presAssocID="{1AC50999-5E59-4301-87E3-57610EB5E43F}" presName="spaceRect" presStyleCnt="0"/>
      <dgm:spPr/>
    </dgm:pt>
    <dgm:pt modelId="{C5F74641-FB14-478D-96AF-995692A2807E}" type="pres">
      <dgm:prSet presAssocID="{1AC50999-5E59-4301-87E3-57610EB5E43F}" presName="textRect" presStyleLbl="revTx" presStyleIdx="5" presStyleCnt="6">
        <dgm:presLayoutVars>
          <dgm:chMax val="1"/>
          <dgm:chPref val="1"/>
        </dgm:presLayoutVars>
      </dgm:prSet>
      <dgm:spPr/>
    </dgm:pt>
  </dgm:ptLst>
  <dgm:cxnLst>
    <dgm:cxn modelId="{18F1870C-C4D9-304D-9388-B45816D6F0DA}" type="presOf" srcId="{A1E58C48-619C-4DA2-81DF-27C580701F6D}" destId="{9F94A9AE-5603-4DBC-A775-9EF77EEDD53A}" srcOrd="0" destOrd="0" presId="urn:microsoft.com/office/officeart/2018/2/layout/IconCircleList"/>
    <dgm:cxn modelId="{265D4015-2A78-F14F-99A8-26C9A1E7A73C}" type="presOf" srcId="{22EB2E1B-B4AD-49D4-992E-1640A180D170}" destId="{3698DA96-6835-421E-BFA3-D6D0E8E81801}" srcOrd="0" destOrd="0" presId="urn:microsoft.com/office/officeart/2018/2/layout/IconCircleList"/>
    <dgm:cxn modelId="{EB376715-4997-421A-9697-436809CC4D72}" srcId="{BA0C2811-9364-431C-A2ED-5CE4BE1DD6D2}" destId="{337BAB45-B23D-4572-83C9-8FCDFD78FD19}" srcOrd="0" destOrd="0" parTransId="{446BFE0B-7FDE-401F-89F3-E8812937F879}" sibTransId="{A1E58C48-619C-4DA2-81DF-27C580701F6D}"/>
    <dgm:cxn modelId="{32D46041-665F-1441-9D62-9D20584A7135}" type="presOf" srcId="{84E68045-041E-45EC-84CD-570685C10AFE}" destId="{1878AB5B-AE5F-49B3-B07A-2A9A6C1EFF79}" srcOrd="0" destOrd="0" presId="urn:microsoft.com/office/officeart/2018/2/layout/IconCircleList"/>
    <dgm:cxn modelId="{5D090D58-D0C2-40BD-8D13-1BFDAFFF5243}" srcId="{BA0C2811-9364-431C-A2ED-5CE4BE1DD6D2}" destId="{84E68045-041E-45EC-84CD-570685C10AFE}" srcOrd="2" destOrd="0" parTransId="{68B8852C-91AC-40CF-9946-29338473AC59}" sibTransId="{EC0D8BFA-3CA5-439F-B4BF-8EBEAC56AEAB}"/>
    <dgm:cxn modelId="{7AB01D65-4071-4416-9ADE-9EA61C15C007}" srcId="{BA0C2811-9364-431C-A2ED-5CE4BE1DD6D2}" destId="{82A448B1-752C-4898-9B5D-60DD2CEEA3C9}" srcOrd="3" destOrd="0" parTransId="{9A9EFA92-75A9-4377-88BB-F2614E259DA1}" sibTransId="{EA672EFE-A83C-4ECE-A643-A58E64CCFD50}"/>
    <dgm:cxn modelId="{39D66665-6384-BC49-8BE7-FE7643068D27}" type="presOf" srcId="{BA0C2811-9364-431C-A2ED-5CE4BE1DD6D2}" destId="{BC43B988-DD45-417C-B1D3-56A4ACFDFADE}" srcOrd="0" destOrd="0" presId="urn:microsoft.com/office/officeart/2018/2/layout/IconCircleList"/>
    <dgm:cxn modelId="{74519F75-7DEA-1C40-946E-0FC7A78F9E30}" type="presOf" srcId="{562651FB-9A5B-4CD3-8937-D10A45A6D341}" destId="{9BFC8125-8B44-4301-BFD8-FDA2A2F8238B}" srcOrd="0" destOrd="0" presId="urn:microsoft.com/office/officeart/2018/2/layout/IconCircleList"/>
    <dgm:cxn modelId="{40BBF183-0204-D343-B426-19F72F29B8C3}" type="presOf" srcId="{1AC50999-5E59-4301-87E3-57610EB5E43F}" destId="{C5F74641-FB14-478D-96AF-995692A2807E}" srcOrd="0" destOrd="0" presId="urn:microsoft.com/office/officeart/2018/2/layout/IconCircleList"/>
    <dgm:cxn modelId="{E56D2A8F-954D-8347-AD42-DBFACC28D875}" type="presOf" srcId="{337BAB45-B23D-4572-83C9-8FCDFD78FD19}" destId="{DA8AD1A9-F71F-4012-BE22-903144947080}" srcOrd="0" destOrd="0" presId="urn:microsoft.com/office/officeart/2018/2/layout/IconCircleList"/>
    <dgm:cxn modelId="{030FD292-93AE-9247-B450-AE1023F45A5F}" type="presOf" srcId="{EC0D8BFA-3CA5-439F-B4BF-8EBEAC56AEAB}" destId="{44082DA0-77FC-4872-A0BA-C360CB89B9D7}" srcOrd="0" destOrd="0" presId="urn:microsoft.com/office/officeart/2018/2/layout/IconCircleList"/>
    <dgm:cxn modelId="{B279F5A8-1C84-5B40-9A23-A750DE7980BC}" type="presOf" srcId="{622B1070-89C3-4F67-BA5D-B75BC7D62554}" destId="{B566A6F8-7A9D-4121-93D2-5AA9FE78FBF1}" srcOrd="0" destOrd="0" presId="urn:microsoft.com/office/officeart/2018/2/layout/IconCircleList"/>
    <dgm:cxn modelId="{D1D11BAD-F7CA-6E47-B9AF-E3B8BB2A575B}" type="presOf" srcId="{EA672EFE-A83C-4ECE-A643-A58E64CCFD50}" destId="{8872A539-84CE-4979-8CE6-E420FCC14A16}" srcOrd="0" destOrd="0" presId="urn:microsoft.com/office/officeart/2018/2/layout/IconCircleList"/>
    <dgm:cxn modelId="{D2C25BC3-EAB6-7C45-B3B1-B2D57FB958EB}" type="presOf" srcId="{85FBE3F3-9E5A-4290-95BC-3C420BE44940}" destId="{7D794520-5BA2-4D97-A4F8-29496ACC0A23}" srcOrd="0" destOrd="0" presId="urn:microsoft.com/office/officeart/2018/2/layout/IconCircleList"/>
    <dgm:cxn modelId="{C787DFCE-04D8-42EF-ACBC-3CB2A5BAFA15}" srcId="{BA0C2811-9364-431C-A2ED-5CE4BE1DD6D2}" destId="{1AC50999-5E59-4301-87E3-57610EB5E43F}" srcOrd="5" destOrd="0" parTransId="{2B1D8AAE-DBD9-42F9-914F-6D2AC6B13A94}" sibTransId="{80922C53-5608-44B4-BC31-45825E275112}"/>
    <dgm:cxn modelId="{B9F07FD0-4F8D-487C-8213-BF66456B4743}" srcId="{BA0C2811-9364-431C-A2ED-5CE4BE1DD6D2}" destId="{622B1070-89C3-4F67-BA5D-B75BC7D62554}" srcOrd="1" destOrd="0" parTransId="{10BACDD5-FA9F-4FF2-A022-EBA147800AFB}" sibTransId="{22EB2E1B-B4AD-49D4-992E-1640A180D170}"/>
    <dgm:cxn modelId="{087834D8-2CA0-C647-ABED-BBF1206304C2}" type="presOf" srcId="{82A448B1-752C-4898-9B5D-60DD2CEEA3C9}" destId="{13876B00-A68C-4757-9623-BC8493BDE5D1}" srcOrd="0" destOrd="0" presId="urn:microsoft.com/office/officeart/2018/2/layout/IconCircleList"/>
    <dgm:cxn modelId="{A19E66FB-B492-48AE-8072-04DF181201C8}" srcId="{BA0C2811-9364-431C-A2ED-5CE4BE1DD6D2}" destId="{85FBE3F3-9E5A-4290-95BC-3C420BE44940}" srcOrd="4" destOrd="0" parTransId="{C3440AD4-E3D9-4206-A4B6-BFD84AF0AC77}" sibTransId="{562651FB-9A5B-4CD3-8937-D10A45A6D341}"/>
    <dgm:cxn modelId="{12711A92-A2A9-254C-84C5-62DF98586825}" type="presParOf" srcId="{BC43B988-DD45-417C-B1D3-56A4ACFDFADE}" destId="{C76CC6CB-21B7-4415-9F00-87D0D84832AA}" srcOrd="0" destOrd="0" presId="urn:microsoft.com/office/officeart/2018/2/layout/IconCircleList"/>
    <dgm:cxn modelId="{11DF097B-E30A-7841-B895-FEBCC3D6CF52}" type="presParOf" srcId="{C76CC6CB-21B7-4415-9F00-87D0D84832AA}" destId="{71D31CE1-1359-4C65-9B13-40491AB197E0}" srcOrd="0" destOrd="0" presId="urn:microsoft.com/office/officeart/2018/2/layout/IconCircleList"/>
    <dgm:cxn modelId="{2D2CE59E-4E96-0147-9700-12931829D1F6}" type="presParOf" srcId="{71D31CE1-1359-4C65-9B13-40491AB197E0}" destId="{E5DEC868-B295-4566-AD36-81A8A716B288}" srcOrd="0" destOrd="0" presId="urn:microsoft.com/office/officeart/2018/2/layout/IconCircleList"/>
    <dgm:cxn modelId="{56C65273-4E1D-1947-925F-AA8419E350D1}" type="presParOf" srcId="{71D31CE1-1359-4C65-9B13-40491AB197E0}" destId="{F13E020D-40B2-4CF3-83F0-5B60AF2D5C16}" srcOrd="1" destOrd="0" presId="urn:microsoft.com/office/officeart/2018/2/layout/IconCircleList"/>
    <dgm:cxn modelId="{AF793715-2B40-9E4B-A1EF-7C4FF619DB48}" type="presParOf" srcId="{71D31CE1-1359-4C65-9B13-40491AB197E0}" destId="{36EC97D9-A24B-4631-8268-451781DC59FE}" srcOrd="2" destOrd="0" presId="urn:microsoft.com/office/officeart/2018/2/layout/IconCircleList"/>
    <dgm:cxn modelId="{EBE6D5B1-23A2-264E-9527-6A9E7D4BE634}" type="presParOf" srcId="{71D31CE1-1359-4C65-9B13-40491AB197E0}" destId="{DA8AD1A9-F71F-4012-BE22-903144947080}" srcOrd="3" destOrd="0" presId="urn:microsoft.com/office/officeart/2018/2/layout/IconCircleList"/>
    <dgm:cxn modelId="{D4966817-C95F-524E-8624-EC1A377E3E38}" type="presParOf" srcId="{C76CC6CB-21B7-4415-9F00-87D0D84832AA}" destId="{9F94A9AE-5603-4DBC-A775-9EF77EEDD53A}" srcOrd="1" destOrd="0" presId="urn:microsoft.com/office/officeart/2018/2/layout/IconCircleList"/>
    <dgm:cxn modelId="{AC67BE82-F6B9-6743-B613-F67C6C4B00DB}" type="presParOf" srcId="{C76CC6CB-21B7-4415-9F00-87D0D84832AA}" destId="{9873A037-9519-4973-892D-2343C6ABDF79}" srcOrd="2" destOrd="0" presId="urn:microsoft.com/office/officeart/2018/2/layout/IconCircleList"/>
    <dgm:cxn modelId="{83CC7390-4DF1-4848-8692-5B427721B5AF}" type="presParOf" srcId="{9873A037-9519-4973-892D-2343C6ABDF79}" destId="{1CC1C491-2D59-40FE-9100-879C82CB495D}" srcOrd="0" destOrd="0" presId="urn:microsoft.com/office/officeart/2018/2/layout/IconCircleList"/>
    <dgm:cxn modelId="{78925E35-856D-2442-BB37-994ECE8A5320}" type="presParOf" srcId="{9873A037-9519-4973-892D-2343C6ABDF79}" destId="{C42C4C95-FFEB-407F-88D4-C06E05E3A5E1}" srcOrd="1" destOrd="0" presId="urn:microsoft.com/office/officeart/2018/2/layout/IconCircleList"/>
    <dgm:cxn modelId="{44302A10-7DA0-DC43-A3AD-EA285EF1231B}" type="presParOf" srcId="{9873A037-9519-4973-892D-2343C6ABDF79}" destId="{E7DCFF9A-1271-4DD0-AB9B-D2280E30B862}" srcOrd="2" destOrd="0" presId="urn:microsoft.com/office/officeart/2018/2/layout/IconCircleList"/>
    <dgm:cxn modelId="{D8C335CD-D278-3347-B8BA-EDC15951E9DB}" type="presParOf" srcId="{9873A037-9519-4973-892D-2343C6ABDF79}" destId="{B566A6F8-7A9D-4121-93D2-5AA9FE78FBF1}" srcOrd="3" destOrd="0" presId="urn:microsoft.com/office/officeart/2018/2/layout/IconCircleList"/>
    <dgm:cxn modelId="{BDA6CB3B-3368-7E4C-9642-D984966C88DF}" type="presParOf" srcId="{C76CC6CB-21B7-4415-9F00-87D0D84832AA}" destId="{3698DA96-6835-421E-BFA3-D6D0E8E81801}" srcOrd="3" destOrd="0" presId="urn:microsoft.com/office/officeart/2018/2/layout/IconCircleList"/>
    <dgm:cxn modelId="{CBE52951-0A5D-7942-83E8-3FBBB2B3593F}" type="presParOf" srcId="{C76CC6CB-21B7-4415-9F00-87D0D84832AA}" destId="{DB73F576-B5CB-4674-A132-E9D95408F7A2}" srcOrd="4" destOrd="0" presId="urn:microsoft.com/office/officeart/2018/2/layout/IconCircleList"/>
    <dgm:cxn modelId="{86008E57-8C74-BD43-A39B-BC1397AA6808}" type="presParOf" srcId="{DB73F576-B5CB-4674-A132-E9D95408F7A2}" destId="{A4F49F94-A471-478E-A03D-FDFDB80613FC}" srcOrd="0" destOrd="0" presId="urn:microsoft.com/office/officeart/2018/2/layout/IconCircleList"/>
    <dgm:cxn modelId="{F824110D-7183-7A48-967F-9F70E300CADB}" type="presParOf" srcId="{DB73F576-B5CB-4674-A132-E9D95408F7A2}" destId="{EE68FA48-425E-46D9-B795-A96B7298648A}" srcOrd="1" destOrd="0" presId="urn:microsoft.com/office/officeart/2018/2/layout/IconCircleList"/>
    <dgm:cxn modelId="{AE33757D-CB5B-7542-8790-C945A694A84F}" type="presParOf" srcId="{DB73F576-B5CB-4674-A132-E9D95408F7A2}" destId="{AC9D54BB-4C3D-4112-B168-E8B49E53A717}" srcOrd="2" destOrd="0" presId="urn:microsoft.com/office/officeart/2018/2/layout/IconCircleList"/>
    <dgm:cxn modelId="{CA16EAFB-FB9A-5048-8FFD-2332B5099311}" type="presParOf" srcId="{DB73F576-B5CB-4674-A132-E9D95408F7A2}" destId="{1878AB5B-AE5F-49B3-B07A-2A9A6C1EFF79}" srcOrd="3" destOrd="0" presId="urn:microsoft.com/office/officeart/2018/2/layout/IconCircleList"/>
    <dgm:cxn modelId="{28AE81CF-BFBF-7A40-B3FD-D32ECD494AAC}" type="presParOf" srcId="{C76CC6CB-21B7-4415-9F00-87D0D84832AA}" destId="{44082DA0-77FC-4872-A0BA-C360CB89B9D7}" srcOrd="5" destOrd="0" presId="urn:microsoft.com/office/officeart/2018/2/layout/IconCircleList"/>
    <dgm:cxn modelId="{1D29804A-C834-274E-9A5D-2BC4BD162201}" type="presParOf" srcId="{C76CC6CB-21B7-4415-9F00-87D0D84832AA}" destId="{7BABFAAC-08E9-4D89-8758-B4F445CB360C}" srcOrd="6" destOrd="0" presId="urn:microsoft.com/office/officeart/2018/2/layout/IconCircleList"/>
    <dgm:cxn modelId="{C3DD6551-E0A4-5649-B4CE-93E4C7424D68}" type="presParOf" srcId="{7BABFAAC-08E9-4D89-8758-B4F445CB360C}" destId="{C8C14AE9-01A4-42EC-9A76-F9E3CC23CECA}" srcOrd="0" destOrd="0" presId="urn:microsoft.com/office/officeart/2018/2/layout/IconCircleList"/>
    <dgm:cxn modelId="{7C9E2BBE-D604-7E4D-B215-1E0ADCE7F4E8}" type="presParOf" srcId="{7BABFAAC-08E9-4D89-8758-B4F445CB360C}" destId="{E4696D1B-09E1-4981-B747-6E496D12D1F8}" srcOrd="1" destOrd="0" presId="urn:microsoft.com/office/officeart/2018/2/layout/IconCircleList"/>
    <dgm:cxn modelId="{B1FD18FA-354A-7F4B-9E16-24ED84664760}" type="presParOf" srcId="{7BABFAAC-08E9-4D89-8758-B4F445CB360C}" destId="{C994C4A9-0220-4A5B-93D7-2BDF7D35E30D}" srcOrd="2" destOrd="0" presId="urn:microsoft.com/office/officeart/2018/2/layout/IconCircleList"/>
    <dgm:cxn modelId="{1D18F480-69BB-8C4B-998B-9126FAEA691D}" type="presParOf" srcId="{7BABFAAC-08E9-4D89-8758-B4F445CB360C}" destId="{13876B00-A68C-4757-9623-BC8493BDE5D1}" srcOrd="3" destOrd="0" presId="urn:microsoft.com/office/officeart/2018/2/layout/IconCircleList"/>
    <dgm:cxn modelId="{72DCC963-992F-254A-9C3D-42CFB5862E78}" type="presParOf" srcId="{C76CC6CB-21B7-4415-9F00-87D0D84832AA}" destId="{8872A539-84CE-4979-8CE6-E420FCC14A16}" srcOrd="7" destOrd="0" presId="urn:microsoft.com/office/officeart/2018/2/layout/IconCircleList"/>
    <dgm:cxn modelId="{41ADDC2D-F86D-774F-AB4C-6004949DAB55}" type="presParOf" srcId="{C76CC6CB-21B7-4415-9F00-87D0D84832AA}" destId="{050408B7-AB90-4E6F-A702-C38094E55A78}" srcOrd="8" destOrd="0" presId="urn:microsoft.com/office/officeart/2018/2/layout/IconCircleList"/>
    <dgm:cxn modelId="{4F5C5490-1FD5-544C-85F0-2C7806003436}" type="presParOf" srcId="{050408B7-AB90-4E6F-A702-C38094E55A78}" destId="{D7478C1E-5D01-4C92-8D8D-9D4AE7E35BEB}" srcOrd="0" destOrd="0" presId="urn:microsoft.com/office/officeart/2018/2/layout/IconCircleList"/>
    <dgm:cxn modelId="{FD3A624C-F6C7-8342-9DA6-EC817FF6F663}" type="presParOf" srcId="{050408B7-AB90-4E6F-A702-C38094E55A78}" destId="{B96DE956-91F8-4B4D-AC8B-9A1689825E38}" srcOrd="1" destOrd="0" presId="urn:microsoft.com/office/officeart/2018/2/layout/IconCircleList"/>
    <dgm:cxn modelId="{9DD5CCCA-2F11-B74C-9247-A2F19942AFB9}" type="presParOf" srcId="{050408B7-AB90-4E6F-A702-C38094E55A78}" destId="{8963CC48-C855-4188-9BA6-B6C4AD2F09D9}" srcOrd="2" destOrd="0" presId="urn:microsoft.com/office/officeart/2018/2/layout/IconCircleList"/>
    <dgm:cxn modelId="{1CAEED25-0E6B-9D41-B871-2863B01F412C}" type="presParOf" srcId="{050408B7-AB90-4E6F-A702-C38094E55A78}" destId="{7D794520-5BA2-4D97-A4F8-29496ACC0A23}" srcOrd="3" destOrd="0" presId="urn:microsoft.com/office/officeart/2018/2/layout/IconCircleList"/>
    <dgm:cxn modelId="{F1357691-9D60-3348-85E7-E10F0357351E}" type="presParOf" srcId="{C76CC6CB-21B7-4415-9F00-87D0D84832AA}" destId="{9BFC8125-8B44-4301-BFD8-FDA2A2F8238B}" srcOrd="9" destOrd="0" presId="urn:microsoft.com/office/officeart/2018/2/layout/IconCircleList"/>
    <dgm:cxn modelId="{A43313F6-2D6E-4D44-9A95-406E6B4A888A}" type="presParOf" srcId="{C76CC6CB-21B7-4415-9F00-87D0D84832AA}" destId="{719A6DCA-A909-48EB-88C9-156F888CADD9}" srcOrd="10" destOrd="0" presId="urn:microsoft.com/office/officeart/2018/2/layout/IconCircleList"/>
    <dgm:cxn modelId="{5BB46E06-DD94-E94E-8731-8062F9ED51E2}" type="presParOf" srcId="{719A6DCA-A909-48EB-88C9-156F888CADD9}" destId="{945713CE-6BC2-4342-BD46-240F02AD09A6}" srcOrd="0" destOrd="0" presId="urn:microsoft.com/office/officeart/2018/2/layout/IconCircleList"/>
    <dgm:cxn modelId="{2BEE14CA-740C-9442-8047-11FB19F63BA0}" type="presParOf" srcId="{719A6DCA-A909-48EB-88C9-156F888CADD9}" destId="{99DC2CE1-2D19-4E00-8F87-A5888062618D}" srcOrd="1" destOrd="0" presId="urn:microsoft.com/office/officeart/2018/2/layout/IconCircleList"/>
    <dgm:cxn modelId="{A9D33838-9FEB-1F46-87E2-423F3BC291A6}" type="presParOf" srcId="{719A6DCA-A909-48EB-88C9-156F888CADD9}" destId="{4C281320-6070-4DBF-AA41-402DB704EEC6}" srcOrd="2" destOrd="0" presId="urn:microsoft.com/office/officeart/2018/2/layout/IconCircleList"/>
    <dgm:cxn modelId="{F1827DF3-5B64-4C42-8D7E-B7C2EA96426C}" type="presParOf" srcId="{719A6DCA-A909-48EB-88C9-156F888CADD9}" destId="{C5F74641-FB14-478D-96AF-995692A2807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B73CA-B229-4B41-A251-53ADF8120FDF}">
      <dsp:nvSpPr>
        <dsp:cNvPr id="0" name=""/>
        <dsp:cNvSpPr/>
      </dsp:nvSpPr>
      <dsp:spPr>
        <a:xfrm>
          <a:off x="393" y="912907"/>
          <a:ext cx="1098562" cy="109856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3E76AD-5E10-4089-9377-87C939DC9108}">
      <dsp:nvSpPr>
        <dsp:cNvPr id="0" name=""/>
        <dsp:cNvSpPr/>
      </dsp:nvSpPr>
      <dsp:spPr>
        <a:xfrm>
          <a:off x="393" y="2120119"/>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Set Academic Standards</a:t>
          </a:r>
        </a:p>
      </dsp:txBody>
      <dsp:txXfrm>
        <a:off x="393" y="2120119"/>
        <a:ext cx="3138750" cy="470812"/>
      </dsp:txXfrm>
    </dsp:sp>
    <dsp:sp modelId="{53DBB71C-4056-4D05-8BCB-9D1726A56B31}">
      <dsp:nvSpPr>
        <dsp:cNvPr id="0" name=""/>
        <dsp:cNvSpPr/>
      </dsp:nvSpPr>
      <dsp:spPr>
        <a:xfrm>
          <a:off x="393" y="2641466"/>
          <a:ext cx="3138750" cy="79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Develop statewide academic standards and curriculum frameworks in core content areas</a:t>
          </a:r>
        </a:p>
      </dsp:txBody>
      <dsp:txXfrm>
        <a:off x="393" y="2641466"/>
        <a:ext cx="3138750" cy="798169"/>
      </dsp:txXfrm>
    </dsp:sp>
    <dsp:sp modelId="{91736C91-F719-4FCE-A98D-7F54F4015711}">
      <dsp:nvSpPr>
        <dsp:cNvPr id="0" name=""/>
        <dsp:cNvSpPr/>
      </dsp:nvSpPr>
      <dsp:spPr>
        <a:xfrm>
          <a:off x="3688425" y="912907"/>
          <a:ext cx="1098562" cy="109856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47D1EB-FA06-4470-8A50-973B67E197A4}">
      <dsp:nvSpPr>
        <dsp:cNvPr id="0" name=""/>
        <dsp:cNvSpPr/>
      </dsp:nvSpPr>
      <dsp:spPr>
        <a:xfrm>
          <a:off x="3688425" y="2120119"/>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Develop Lists of HQCM</a:t>
          </a:r>
        </a:p>
      </dsp:txBody>
      <dsp:txXfrm>
        <a:off x="3688425" y="2120119"/>
        <a:ext cx="3138750" cy="470812"/>
      </dsp:txXfrm>
    </dsp:sp>
    <dsp:sp modelId="{1C5B04B7-83E4-45DB-8385-9BBC1444010B}">
      <dsp:nvSpPr>
        <dsp:cNvPr id="0" name=""/>
        <dsp:cNvSpPr/>
      </dsp:nvSpPr>
      <dsp:spPr>
        <a:xfrm>
          <a:off x="3688425" y="2641466"/>
          <a:ext cx="3138750" cy="79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Identify at least five (5) examples of HQCM in English Language Arts (ELA), Mathematics, and Science</a:t>
          </a:r>
        </a:p>
      </dsp:txBody>
      <dsp:txXfrm>
        <a:off x="3688425" y="2641466"/>
        <a:ext cx="3138750" cy="798169"/>
      </dsp:txXfrm>
    </dsp:sp>
    <dsp:sp modelId="{108E8181-7B6D-4524-8FAF-31026901E872}">
      <dsp:nvSpPr>
        <dsp:cNvPr id="0" name=""/>
        <dsp:cNvSpPr/>
      </dsp:nvSpPr>
      <dsp:spPr>
        <a:xfrm>
          <a:off x="7376456" y="912907"/>
          <a:ext cx="1098562" cy="109856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7975A7-2CE1-4E5E-9E2C-2FB89C857474}">
      <dsp:nvSpPr>
        <dsp:cNvPr id="0" name=""/>
        <dsp:cNvSpPr/>
      </dsp:nvSpPr>
      <dsp:spPr>
        <a:xfrm>
          <a:off x="7376456" y="2120119"/>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Support Implementation</a:t>
          </a:r>
        </a:p>
      </dsp:txBody>
      <dsp:txXfrm>
        <a:off x="7376456" y="2120119"/>
        <a:ext cx="3138750" cy="470812"/>
      </dsp:txXfrm>
    </dsp:sp>
    <dsp:sp modelId="{D65801DA-2FA1-4481-A9E8-A194A4030FD2}">
      <dsp:nvSpPr>
        <dsp:cNvPr id="0" name=""/>
        <dsp:cNvSpPr/>
      </dsp:nvSpPr>
      <dsp:spPr>
        <a:xfrm>
          <a:off x="7376456" y="2641466"/>
          <a:ext cx="3138750" cy="79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Support LEAs in the selection and implementation of HQCM </a:t>
          </a:r>
        </a:p>
      </dsp:txBody>
      <dsp:txXfrm>
        <a:off x="7376456" y="2641466"/>
        <a:ext cx="3138750" cy="798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8D2E1-1305-8643-AA64-1503C42D2B67}">
      <dsp:nvSpPr>
        <dsp:cNvPr id="0" name=""/>
        <dsp:cNvSpPr/>
      </dsp:nvSpPr>
      <dsp:spPr>
        <a:xfrm>
          <a:off x="0" y="590608"/>
          <a:ext cx="6513603" cy="1190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437388" rIns="5055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For LEAs who, due to financial hardship, cannot acquire HQCM before the 2023/2025 deadlines</a:t>
          </a:r>
        </a:p>
      </dsp:txBody>
      <dsp:txXfrm>
        <a:off x="0" y="590608"/>
        <a:ext cx="6513603" cy="1190700"/>
      </dsp:txXfrm>
    </dsp:sp>
    <dsp:sp modelId="{3B21E04C-FA7B-014A-A6A3-1E4B4AB99C5B}">
      <dsp:nvSpPr>
        <dsp:cNvPr id="0" name=""/>
        <dsp:cNvSpPr/>
      </dsp:nvSpPr>
      <dsp:spPr>
        <a:xfrm>
          <a:off x="325680" y="280648"/>
          <a:ext cx="4559522"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933450">
            <a:lnSpc>
              <a:spcPct val="90000"/>
            </a:lnSpc>
            <a:spcBef>
              <a:spcPct val="0"/>
            </a:spcBef>
            <a:spcAft>
              <a:spcPct val="35000"/>
            </a:spcAft>
            <a:buNone/>
          </a:pPr>
          <a:r>
            <a:rPr lang="en-US" sz="2100" kern="1200"/>
            <a:t>Financial Hardship</a:t>
          </a:r>
        </a:p>
      </dsp:txBody>
      <dsp:txXfrm>
        <a:off x="355942" y="310910"/>
        <a:ext cx="4498998" cy="559396"/>
      </dsp:txXfrm>
    </dsp:sp>
    <dsp:sp modelId="{292E1ADA-64DA-E442-9AE9-B80402B6735A}">
      <dsp:nvSpPr>
        <dsp:cNvPr id="0" name=""/>
        <dsp:cNvSpPr/>
      </dsp:nvSpPr>
      <dsp:spPr>
        <a:xfrm>
          <a:off x="0" y="2204668"/>
          <a:ext cx="6513603" cy="1488374"/>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437388" rIns="5055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For LEAs who use a curriculum not yet rated by EdReports but want to fund a third-party review for standards alignment</a:t>
          </a:r>
        </a:p>
      </dsp:txBody>
      <dsp:txXfrm>
        <a:off x="0" y="2204668"/>
        <a:ext cx="6513603" cy="1488374"/>
      </dsp:txXfrm>
    </dsp:sp>
    <dsp:sp modelId="{CC57E116-B719-F44E-9C57-E7E72C790D15}">
      <dsp:nvSpPr>
        <dsp:cNvPr id="0" name=""/>
        <dsp:cNvSpPr/>
      </dsp:nvSpPr>
      <dsp:spPr>
        <a:xfrm>
          <a:off x="325680" y="1894708"/>
          <a:ext cx="4559522" cy="6199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933450">
            <a:lnSpc>
              <a:spcPct val="90000"/>
            </a:lnSpc>
            <a:spcBef>
              <a:spcPct val="0"/>
            </a:spcBef>
            <a:spcAft>
              <a:spcPct val="35000"/>
            </a:spcAft>
            <a:buNone/>
          </a:pPr>
          <a:r>
            <a:rPr lang="en-US" sz="2100" kern="1200"/>
            <a:t>Third-party Review</a:t>
          </a:r>
        </a:p>
      </dsp:txBody>
      <dsp:txXfrm>
        <a:off x="355942" y="1924970"/>
        <a:ext cx="4498998" cy="559396"/>
      </dsp:txXfrm>
    </dsp:sp>
    <dsp:sp modelId="{0D66ACB2-63D9-7C44-A22E-972F1B098D01}">
      <dsp:nvSpPr>
        <dsp:cNvPr id="0" name=""/>
        <dsp:cNvSpPr/>
      </dsp:nvSpPr>
      <dsp:spPr>
        <a:xfrm>
          <a:off x="0" y="4116403"/>
          <a:ext cx="6513603" cy="1488374"/>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437388" rIns="5055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For LEAs who have achieved 75% proficiency on state assessment(s) w/ no identified subgroups for targeted assistance</a:t>
          </a:r>
        </a:p>
      </dsp:txBody>
      <dsp:txXfrm>
        <a:off x="0" y="4116403"/>
        <a:ext cx="6513603" cy="1488374"/>
      </dsp:txXfrm>
    </dsp:sp>
    <dsp:sp modelId="{854F8267-A6E7-2C46-82CA-71B03D91A304}">
      <dsp:nvSpPr>
        <dsp:cNvPr id="0" name=""/>
        <dsp:cNvSpPr/>
      </dsp:nvSpPr>
      <dsp:spPr>
        <a:xfrm>
          <a:off x="325680" y="3806443"/>
          <a:ext cx="4559522" cy="619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933450">
            <a:lnSpc>
              <a:spcPct val="90000"/>
            </a:lnSpc>
            <a:spcBef>
              <a:spcPct val="0"/>
            </a:spcBef>
            <a:spcAft>
              <a:spcPct val="35000"/>
            </a:spcAft>
            <a:buNone/>
          </a:pPr>
          <a:r>
            <a:rPr lang="en-US" sz="2100" kern="1200"/>
            <a:t>Student Achievement</a:t>
          </a:r>
        </a:p>
      </dsp:txBody>
      <dsp:txXfrm>
        <a:off x="355942" y="3836705"/>
        <a:ext cx="4498998"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55A29-C5C8-D446-8BA1-9974055DFC9E}">
      <dsp:nvSpPr>
        <dsp:cNvPr id="0" name=""/>
        <dsp:cNvSpPr/>
      </dsp:nvSpPr>
      <dsp:spPr>
        <a:xfrm>
          <a:off x="0" y="440082"/>
          <a:ext cx="6513603" cy="1096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249936" rIns="50552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Gather data</a:t>
          </a:r>
        </a:p>
        <a:p>
          <a:pPr marL="114300" lvl="1" indent="-114300" algn="l" defTabSz="533400">
            <a:lnSpc>
              <a:spcPct val="90000"/>
            </a:lnSpc>
            <a:spcBef>
              <a:spcPct val="0"/>
            </a:spcBef>
            <a:spcAft>
              <a:spcPct val="15000"/>
            </a:spcAft>
            <a:buChar char="•"/>
          </a:pPr>
          <a:r>
            <a:rPr lang="en-US" sz="1200" kern="1200"/>
            <a:t>Establish a committee</a:t>
          </a:r>
        </a:p>
        <a:p>
          <a:pPr marL="114300" lvl="1" indent="-114300" algn="l" defTabSz="533400">
            <a:lnSpc>
              <a:spcPct val="90000"/>
            </a:lnSpc>
            <a:spcBef>
              <a:spcPct val="0"/>
            </a:spcBef>
            <a:spcAft>
              <a:spcPct val="15000"/>
            </a:spcAft>
            <a:buChar char="•"/>
          </a:pPr>
          <a:r>
            <a:rPr lang="en-US" sz="1200" kern="1200"/>
            <a:t>Develop your instructional vision</a:t>
          </a:r>
        </a:p>
        <a:p>
          <a:pPr marL="114300" lvl="1" indent="-114300" algn="l" defTabSz="533400">
            <a:lnSpc>
              <a:spcPct val="90000"/>
            </a:lnSpc>
            <a:spcBef>
              <a:spcPct val="0"/>
            </a:spcBef>
            <a:spcAft>
              <a:spcPct val="15000"/>
            </a:spcAft>
            <a:buChar char="•"/>
          </a:pPr>
          <a:r>
            <a:rPr lang="en-US" sz="1200" kern="1200"/>
            <a:t>Set priorities to ensure a successful adoption &amp; launch</a:t>
          </a:r>
        </a:p>
      </dsp:txBody>
      <dsp:txXfrm>
        <a:off x="0" y="440082"/>
        <a:ext cx="6513603" cy="1096200"/>
      </dsp:txXfrm>
    </dsp:sp>
    <dsp:sp modelId="{BFDA2A91-9B47-C44B-87D7-AF63F6932E22}">
      <dsp:nvSpPr>
        <dsp:cNvPr id="0" name=""/>
        <dsp:cNvSpPr/>
      </dsp:nvSpPr>
      <dsp:spPr>
        <a:xfrm>
          <a:off x="325680" y="262962"/>
          <a:ext cx="4559522"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533400">
            <a:lnSpc>
              <a:spcPct val="90000"/>
            </a:lnSpc>
            <a:spcBef>
              <a:spcPct val="0"/>
            </a:spcBef>
            <a:spcAft>
              <a:spcPct val="35000"/>
            </a:spcAft>
            <a:buNone/>
          </a:pPr>
          <a:r>
            <a:rPr lang="en-US" sz="1200" kern="1200"/>
            <a:t>Develop Your Local Lens</a:t>
          </a:r>
        </a:p>
      </dsp:txBody>
      <dsp:txXfrm>
        <a:off x="342973" y="280255"/>
        <a:ext cx="4524936" cy="319654"/>
      </dsp:txXfrm>
    </dsp:sp>
    <dsp:sp modelId="{62859DDA-59E6-3146-AC4B-9B5CFD0E9055}">
      <dsp:nvSpPr>
        <dsp:cNvPr id="0" name=""/>
        <dsp:cNvSpPr/>
      </dsp:nvSpPr>
      <dsp:spPr>
        <a:xfrm>
          <a:off x="0" y="1778202"/>
          <a:ext cx="6513603" cy="869400"/>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249936" rIns="50552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Understand the market</a:t>
          </a:r>
        </a:p>
        <a:p>
          <a:pPr marL="114300" lvl="1" indent="-114300" algn="l" defTabSz="533400">
            <a:lnSpc>
              <a:spcPct val="90000"/>
            </a:lnSpc>
            <a:spcBef>
              <a:spcPct val="0"/>
            </a:spcBef>
            <a:spcAft>
              <a:spcPct val="15000"/>
            </a:spcAft>
            <a:buChar char="•"/>
          </a:pPr>
          <a:r>
            <a:rPr lang="en-US" sz="1200" kern="1200"/>
            <a:t>Indentify a subset of programs that can be deeply investigated for alignment to your local criteria</a:t>
          </a:r>
        </a:p>
      </dsp:txBody>
      <dsp:txXfrm>
        <a:off x="0" y="1778202"/>
        <a:ext cx="6513603" cy="869400"/>
      </dsp:txXfrm>
    </dsp:sp>
    <dsp:sp modelId="{1B1742DB-55B8-4D44-A56D-CCB338CC86FD}">
      <dsp:nvSpPr>
        <dsp:cNvPr id="0" name=""/>
        <dsp:cNvSpPr/>
      </dsp:nvSpPr>
      <dsp:spPr>
        <a:xfrm>
          <a:off x="325680" y="1601082"/>
          <a:ext cx="4559522" cy="35424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533400">
            <a:lnSpc>
              <a:spcPct val="90000"/>
            </a:lnSpc>
            <a:spcBef>
              <a:spcPct val="0"/>
            </a:spcBef>
            <a:spcAft>
              <a:spcPct val="35000"/>
            </a:spcAft>
            <a:buNone/>
          </a:pPr>
          <a:r>
            <a:rPr lang="en-US" sz="1200" kern="1200"/>
            <a:t>Know &amp; Winnow Your Choices</a:t>
          </a:r>
        </a:p>
      </dsp:txBody>
      <dsp:txXfrm>
        <a:off x="342973" y="1618375"/>
        <a:ext cx="4524936" cy="319654"/>
      </dsp:txXfrm>
    </dsp:sp>
    <dsp:sp modelId="{30929F46-C459-9445-ADAC-9DD8F17D4DE4}">
      <dsp:nvSpPr>
        <dsp:cNvPr id="0" name=""/>
        <dsp:cNvSpPr/>
      </dsp:nvSpPr>
      <dsp:spPr>
        <a:xfrm>
          <a:off x="0" y="2889522"/>
          <a:ext cx="6513603" cy="8694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249936" rIns="50552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Engage in a hands-on study of 2-4 products to deeply understand before making a decision</a:t>
          </a:r>
        </a:p>
        <a:p>
          <a:pPr marL="114300" lvl="1" indent="-114300" algn="l" defTabSz="533400">
            <a:lnSpc>
              <a:spcPct val="90000"/>
            </a:lnSpc>
            <a:spcBef>
              <a:spcPct val="0"/>
            </a:spcBef>
            <a:spcAft>
              <a:spcPct val="15000"/>
            </a:spcAft>
            <a:buChar char="•"/>
          </a:pPr>
          <a:r>
            <a:rPr lang="en-US" sz="1200" kern="1200"/>
            <a:t>Using RIDE's tool(s), review materials for MLLs, Foundational Skills (K-5), and CRSE</a:t>
          </a:r>
        </a:p>
      </dsp:txBody>
      <dsp:txXfrm>
        <a:off x="0" y="2889522"/>
        <a:ext cx="6513603" cy="869400"/>
      </dsp:txXfrm>
    </dsp:sp>
    <dsp:sp modelId="{60B9817A-F8F2-824E-9DED-09751EF4716E}">
      <dsp:nvSpPr>
        <dsp:cNvPr id="0" name=""/>
        <dsp:cNvSpPr/>
      </dsp:nvSpPr>
      <dsp:spPr>
        <a:xfrm>
          <a:off x="325680" y="2712402"/>
          <a:ext cx="4559522" cy="3542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533400">
            <a:lnSpc>
              <a:spcPct val="90000"/>
            </a:lnSpc>
            <a:spcBef>
              <a:spcPct val="0"/>
            </a:spcBef>
            <a:spcAft>
              <a:spcPct val="35000"/>
            </a:spcAft>
            <a:buNone/>
          </a:pPr>
          <a:r>
            <a:rPr lang="en-US" sz="1200" kern="1200"/>
            <a:t>Investigate the Materials</a:t>
          </a:r>
        </a:p>
      </dsp:txBody>
      <dsp:txXfrm>
        <a:off x="342973" y="2729695"/>
        <a:ext cx="4524936" cy="319654"/>
      </dsp:txXfrm>
    </dsp:sp>
    <dsp:sp modelId="{CBA37294-A5A2-8244-BFBE-9A78FEA67B5A}">
      <dsp:nvSpPr>
        <dsp:cNvPr id="0" name=""/>
        <dsp:cNvSpPr/>
      </dsp:nvSpPr>
      <dsp:spPr>
        <a:xfrm>
          <a:off x="0" y="4000843"/>
          <a:ext cx="6513603" cy="699300"/>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249936" rIns="50552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Work with your committee to analyze evidence collected during the study</a:t>
          </a:r>
        </a:p>
        <a:p>
          <a:pPr marL="114300" lvl="1" indent="-114300" algn="l" defTabSz="533400">
            <a:lnSpc>
              <a:spcPct val="90000"/>
            </a:lnSpc>
            <a:spcBef>
              <a:spcPct val="0"/>
            </a:spcBef>
            <a:spcAft>
              <a:spcPct val="15000"/>
            </a:spcAft>
            <a:buChar char="•"/>
          </a:pPr>
          <a:r>
            <a:rPr lang="en-US" sz="1200" kern="1200"/>
            <a:t>Make a final selection that meets your local priorities</a:t>
          </a:r>
        </a:p>
      </dsp:txBody>
      <dsp:txXfrm>
        <a:off x="0" y="4000843"/>
        <a:ext cx="6513603" cy="699300"/>
      </dsp:txXfrm>
    </dsp:sp>
    <dsp:sp modelId="{F0F5EC13-5E6B-B24B-A2A2-F4F53643757F}">
      <dsp:nvSpPr>
        <dsp:cNvPr id="0" name=""/>
        <dsp:cNvSpPr/>
      </dsp:nvSpPr>
      <dsp:spPr>
        <a:xfrm>
          <a:off x="325680" y="3823723"/>
          <a:ext cx="4559522" cy="35424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533400">
            <a:lnSpc>
              <a:spcPct val="90000"/>
            </a:lnSpc>
            <a:spcBef>
              <a:spcPct val="0"/>
            </a:spcBef>
            <a:spcAft>
              <a:spcPct val="35000"/>
            </a:spcAft>
            <a:buNone/>
          </a:pPr>
          <a:r>
            <a:rPr lang="en-US" sz="1200" kern="1200"/>
            <a:t>Make Your Decision</a:t>
          </a:r>
        </a:p>
      </dsp:txBody>
      <dsp:txXfrm>
        <a:off x="342973" y="3841016"/>
        <a:ext cx="4524936" cy="319654"/>
      </dsp:txXfrm>
    </dsp:sp>
    <dsp:sp modelId="{0056D29F-E9B1-334A-9D62-CA8D0C5D9085}">
      <dsp:nvSpPr>
        <dsp:cNvPr id="0" name=""/>
        <dsp:cNvSpPr/>
      </dsp:nvSpPr>
      <dsp:spPr>
        <a:xfrm>
          <a:off x="0" y="4942063"/>
          <a:ext cx="6513603" cy="6804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249936" rIns="50552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Plan how you will prepare teachers &amp; leaders to implement materials with integrity and assess the implementation program</a:t>
          </a:r>
        </a:p>
      </dsp:txBody>
      <dsp:txXfrm>
        <a:off x="0" y="4942063"/>
        <a:ext cx="6513603" cy="680400"/>
      </dsp:txXfrm>
    </dsp:sp>
    <dsp:sp modelId="{902308E3-EB25-3B40-98FD-95B05229329C}">
      <dsp:nvSpPr>
        <dsp:cNvPr id="0" name=""/>
        <dsp:cNvSpPr/>
      </dsp:nvSpPr>
      <dsp:spPr>
        <a:xfrm>
          <a:off x="325680" y="4764943"/>
          <a:ext cx="4559522" cy="3542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533400">
            <a:lnSpc>
              <a:spcPct val="90000"/>
            </a:lnSpc>
            <a:spcBef>
              <a:spcPct val="0"/>
            </a:spcBef>
            <a:spcAft>
              <a:spcPct val="35000"/>
            </a:spcAft>
            <a:buNone/>
          </a:pPr>
          <a:r>
            <a:rPr lang="en-US" sz="1200" kern="1200"/>
            <a:t>Launch and Implement</a:t>
          </a:r>
        </a:p>
      </dsp:txBody>
      <dsp:txXfrm>
        <a:off x="342973" y="4782236"/>
        <a:ext cx="4524936"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87EDC-0FCD-4296-B01C-C62A6E772A45}">
      <dsp:nvSpPr>
        <dsp:cNvPr id="0" name=""/>
        <dsp:cNvSpPr/>
      </dsp:nvSpPr>
      <dsp:spPr>
        <a:xfrm>
          <a:off x="0" y="592"/>
          <a:ext cx="3794983" cy="1386050"/>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FD3208BA-C694-4EA6-8E20-8761B03310F4}">
      <dsp:nvSpPr>
        <dsp:cNvPr id="0" name=""/>
        <dsp:cNvSpPr/>
      </dsp:nvSpPr>
      <dsp:spPr>
        <a:xfrm>
          <a:off x="419280" y="312453"/>
          <a:ext cx="762327" cy="76232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3A0FD4-B5F5-42A2-A5B2-BEB250CF393B}">
      <dsp:nvSpPr>
        <dsp:cNvPr id="0" name=""/>
        <dsp:cNvSpPr/>
      </dsp:nvSpPr>
      <dsp:spPr>
        <a:xfrm>
          <a:off x="1600888" y="592"/>
          <a:ext cx="2194094" cy="138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690" tIns="146690" rIns="146690" bIns="146690" numCol="1" spcCol="1270" anchor="ctr" anchorCtr="0">
          <a:noAutofit/>
        </a:bodyPr>
        <a:lstStyle/>
        <a:p>
          <a:pPr marL="0" lvl="0" indent="0" algn="l" defTabSz="711200">
            <a:lnSpc>
              <a:spcPct val="100000"/>
            </a:lnSpc>
            <a:spcBef>
              <a:spcPct val="0"/>
            </a:spcBef>
            <a:spcAft>
              <a:spcPct val="35000"/>
            </a:spcAft>
            <a:buNone/>
          </a:pPr>
          <a:r>
            <a:rPr lang="en-US" sz="1600" kern="1200"/>
            <a:t>Multilingual Learner (MLL) Review Tools</a:t>
          </a:r>
        </a:p>
      </dsp:txBody>
      <dsp:txXfrm>
        <a:off x="1600888" y="592"/>
        <a:ext cx="2194094" cy="1386050"/>
      </dsp:txXfrm>
    </dsp:sp>
    <dsp:sp modelId="{3B071E26-B0F2-454D-8AC2-0D9E867DC625}">
      <dsp:nvSpPr>
        <dsp:cNvPr id="0" name=""/>
        <dsp:cNvSpPr/>
      </dsp:nvSpPr>
      <dsp:spPr>
        <a:xfrm>
          <a:off x="0" y="1733155"/>
          <a:ext cx="3794983" cy="1386050"/>
        </a:xfrm>
        <a:prstGeom prst="roundRect">
          <a:avLst>
            <a:gd name="adj" fmla="val 1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AA5B5F91-A561-4C72-A13E-15D620CCEAF6}">
      <dsp:nvSpPr>
        <dsp:cNvPr id="0" name=""/>
        <dsp:cNvSpPr/>
      </dsp:nvSpPr>
      <dsp:spPr>
        <a:xfrm>
          <a:off x="419280" y="2045017"/>
          <a:ext cx="762327" cy="76232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C83013-1E66-45B7-B92B-67B24C3A8C4E}">
      <dsp:nvSpPr>
        <dsp:cNvPr id="0" name=""/>
        <dsp:cNvSpPr/>
      </dsp:nvSpPr>
      <dsp:spPr>
        <a:xfrm>
          <a:off x="1600888" y="1733155"/>
          <a:ext cx="2194094" cy="138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690" tIns="146690" rIns="146690" bIns="146690" numCol="1" spcCol="1270" anchor="ctr" anchorCtr="0">
          <a:noAutofit/>
        </a:bodyPr>
        <a:lstStyle/>
        <a:p>
          <a:pPr marL="0" lvl="0" indent="0" algn="l" defTabSz="711200">
            <a:lnSpc>
              <a:spcPct val="100000"/>
            </a:lnSpc>
            <a:spcBef>
              <a:spcPct val="0"/>
            </a:spcBef>
            <a:spcAft>
              <a:spcPct val="35000"/>
            </a:spcAft>
            <a:buNone/>
          </a:pPr>
          <a:r>
            <a:rPr lang="en-US" sz="1600" kern="1200"/>
            <a:t>Culturally Responsive &amp; Sustaining Education (CRSE)</a:t>
          </a:r>
          <a:r>
            <a:rPr lang="en-US" sz="1600" kern="1200">
              <a:latin typeface="Calibri Light" panose="020F0302020204030204"/>
            </a:rPr>
            <a:t> Tools</a:t>
          </a:r>
          <a:endParaRPr lang="en-US" sz="1600" kern="1200"/>
        </a:p>
      </dsp:txBody>
      <dsp:txXfrm>
        <a:off x="1600888" y="1733155"/>
        <a:ext cx="2194094" cy="1386050"/>
      </dsp:txXfrm>
    </dsp:sp>
    <dsp:sp modelId="{D022F11D-40E2-4604-8247-4FEE7B25E2D7}">
      <dsp:nvSpPr>
        <dsp:cNvPr id="0" name=""/>
        <dsp:cNvSpPr/>
      </dsp:nvSpPr>
      <dsp:spPr>
        <a:xfrm>
          <a:off x="0" y="3465719"/>
          <a:ext cx="3794983" cy="138605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0B9510-9E63-4542-AB62-99EB0AB74105}">
      <dsp:nvSpPr>
        <dsp:cNvPr id="0" name=""/>
        <dsp:cNvSpPr/>
      </dsp:nvSpPr>
      <dsp:spPr>
        <a:xfrm>
          <a:off x="419280" y="3777580"/>
          <a:ext cx="762327" cy="76232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2344F8-7D98-45CD-BF9A-4724E0A2BA68}">
      <dsp:nvSpPr>
        <dsp:cNvPr id="0" name=""/>
        <dsp:cNvSpPr/>
      </dsp:nvSpPr>
      <dsp:spPr>
        <a:xfrm>
          <a:off x="1600888" y="3465719"/>
          <a:ext cx="2194094" cy="138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690" tIns="146690" rIns="146690" bIns="146690" numCol="1" spcCol="1270" anchor="ctr" anchorCtr="0">
          <a:noAutofit/>
        </a:bodyPr>
        <a:lstStyle/>
        <a:p>
          <a:pPr marL="0" lvl="0" indent="0" algn="l" defTabSz="711200">
            <a:lnSpc>
              <a:spcPct val="100000"/>
            </a:lnSpc>
            <a:spcBef>
              <a:spcPct val="0"/>
            </a:spcBef>
            <a:spcAft>
              <a:spcPct val="35000"/>
            </a:spcAft>
            <a:buNone/>
          </a:pPr>
          <a:r>
            <a:rPr lang="en-US" sz="1600" kern="1200">
              <a:latin typeface="Calibri Light" panose="020F0302020204030204"/>
            </a:rPr>
            <a:t>K-2 Audit Tool for Foundational</a:t>
          </a:r>
          <a:r>
            <a:rPr lang="en-US" sz="1600" kern="1200"/>
            <a:t> Reading Skills</a:t>
          </a:r>
          <a:r>
            <a:rPr lang="en-US" sz="1600" kern="1200">
              <a:latin typeface="Calibri Light" panose="020F0302020204030204"/>
            </a:rPr>
            <a:t> </a:t>
          </a:r>
          <a:endParaRPr lang="en-US" sz="1600" kern="1200"/>
        </a:p>
      </dsp:txBody>
      <dsp:txXfrm>
        <a:off x="1600888" y="3465719"/>
        <a:ext cx="2194094" cy="1386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41A35-5C13-4949-8F35-51422996E418}">
      <dsp:nvSpPr>
        <dsp:cNvPr id="0" name=""/>
        <dsp:cNvSpPr/>
      </dsp:nvSpPr>
      <dsp:spPr>
        <a:xfrm>
          <a:off x="867385" y="0"/>
          <a:ext cx="9830374" cy="517084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6038F7-802D-4B7B-AEF8-A25646FF795E}">
      <dsp:nvSpPr>
        <dsp:cNvPr id="0" name=""/>
        <dsp:cNvSpPr/>
      </dsp:nvSpPr>
      <dsp:spPr>
        <a:xfrm>
          <a:off x="3176" y="1551253"/>
          <a:ext cx="1849406" cy="206833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a:t>Procure &amp; Distribute New Materials </a:t>
          </a:r>
        </a:p>
      </dsp:txBody>
      <dsp:txXfrm>
        <a:off x="93457" y="1641534"/>
        <a:ext cx="1668844" cy="1887776"/>
      </dsp:txXfrm>
    </dsp:sp>
    <dsp:sp modelId="{EA418D1F-5329-461A-A89D-2FC47D4C42D7}">
      <dsp:nvSpPr>
        <dsp:cNvPr id="0" name=""/>
        <dsp:cNvSpPr/>
      </dsp:nvSpPr>
      <dsp:spPr>
        <a:xfrm>
          <a:off x="1945053" y="1551253"/>
          <a:ext cx="1849406" cy="2068338"/>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a:t>Set Goals &amp; Plan for Monitoring of Goals</a:t>
          </a:r>
        </a:p>
      </dsp:txBody>
      <dsp:txXfrm>
        <a:off x="2035334" y="1641534"/>
        <a:ext cx="1668844" cy="1887776"/>
      </dsp:txXfrm>
    </dsp:sp>
    <dsp:sp modelId="{52F9DDBE-F28B-462D-A56B-D08CF189BE61}">
      <dsp:nvSpPr>
        <dsp:cNvPr id="0" name=""/>
        <dsp:cNvSpPr/>
      </dsp:nvSpPr>
      <dsp:spPr>
        <a:xfrm>
          <a:off x="3886930" y="1551253"/>
          <a:ext cx="1849406" cy="2068338"/>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a:t>Plan for Assessments &amp; Grading</a:t>
          </a:r>
        </a:p>
      </dsp:txBody>
      <dsp:txXfrm>
        <a:off x="3977211" y="1641534"/>
        <a:ext cx="1668844" cy="1887776"/>
      </dsp:txXfrm>
    </dsp:sp>
    <dsp:sp modelId="{4B0B5DEF-ED52-4F3D-B5D6-0CA304C7F01A}">
      <dsp:nvSpPr>
        <dsp:cNvPr id="0" name=""/>
        <dsp:cNvSpPr/>
      </dsp:nvSpPr>
      <dsp:spPr>
        <a:xfrm>
          <a:off x="5828808" y="1551253"/>
          <a:ext cx="1849406" cy="2068338"/>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a:t>Determine Expectations for Use </a:t>
          </a:r>
        </a:p>
      </dsp:txBody>
      <dsp:txXfrm>
        <a:off x="5919089" y="1641534"/>
        <a:ext cx="1668844" cy="1887776"/>
      </dsp:txXfrm>
    </dsp:sp>
    <dsp:sp modelId="{6B236685-1599-48DE-813B-B5BA3B0A0DE5}">
      <dsp:nvSpPr>
        <dsp:cNvPr id="0" name=""/>
        <dsp:cNvSpPr/>
      </dsp:nvSpPr>
      <dsp:spPr>
        <a:xfrm>
          <a:off x="7770685" y="1551253"/>
          <a:ext cx="1849406" cy="2068338"/>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a:t>Plan for Training Teachers &amp; Leaders  </a:t>
          </a:r>
        </a:p>
      </dsp:txBody>
      <dsp:txXfrm>
        <a:off x="7860966" y="1641534"/>
        <a:ext cx="1668844" cy="1887776"/>
      </dsp:txXfrm>
    </dsp:sp>
    <dsp:sp modelId="{60E07938-BD38-4228-B52B-2DE13A773841}">
      <dsp:nvSpPr>
        <dsp:cNvPr id="0" name=""/>
        <dsp:cNvSpPr/>
      </dsp:nvSpPr>
      <dsp:spPr>
        <a:xfrm>
          <a:off x="9712562" y="1551253"/>
          <a:ext cx="1849406" cy="206833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a:t>Plan for Coaching &amp; Embedded Supports </a:t>
          </a:r>
        </a:p>
      </dsp:txBody>
      <dsp:txXfrm>
        <a:off x="9802843" y="1641534"/>
        <a:ext cx="1668844" cy="1887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7D438-7284-45D9-BC85-DF73AEA20E0E}">
      <dsp:nvSpPr>
        <dsp:cNvPr id="0" name=""/>
        <dsp:cNvSpPr/>
      </dsp:nvSpPr>
      <dsp:spPr>
        <a:xfrm>
          <a:off x="2263944" y="1775068"/>
          <a:ext cx="2795034" cy="2276906"/>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t> </a:t>
          </a:r>
          <a:r>
            <a:rPr lang="en-US" sz="2000" b="1" kern="1200">
              <a:solidFill>
                <a:schemeClr val="tx1"/>
              </a:solidFill>
            </a:rPr>
            <a:t>Professional Learning &amp; Implementation Strategies</a:t>
          </a:r>
        </a:p>
      </dsp:txBody>
      <dsp:txXfrm>
        <a:off x="2713701" y="2141451"/>
        <a:ext cx="1895520" cy="1544140"/>
      </dsp:txXfrm>
    </dsp:sp>
    <dsp:sp modelId="{B7C31E28-6510-4956-80EF-8D225BD1FFC4}">
      <dsp:nvSpPr>
        <dsp:cNvPr id="0" name=""/>
        <dsp:cNvSpPr/>
      </dsp:nvSpPr>
      <dsp:spPr>
        <a:xfrm>
          <a:off x="3963004" y="891044"/>
          <a:ext cx="901570" cy="77682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847311-A8E8-4540-9773-57EF066FE8C1}">
      <dsp:nvSpPr>
        <dsp:cNvPr id="0" name=""/>
        <dsp:cNvSpPr/>
      </dsp:nvSpPr>
      <dsp:spPr>
        <a:xfrm>
          <a:off x="2686798" y="0"/>
          <a:ext cx="1958220" cy="1694090"/>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Facilitate between PL providers, publishers &amp; LEAs</a:t>
          </a:r>
        </a:p>
      </dsp:txBody>
      <dsp:txXfrm>
        <a:off x="3011317" y="280747"/>
        <a:ext cx="1309182" cy="1132596"/>
      </dsp:txXfrm>
    </dsp:sp>
    <dsp:sp modelId="{00894367-0EA3-427C-9247-83621472118A}">
      <dsp:nvSpPr>
        <dsp:cNvPr id="0" name=""/>
        <dsp:cNvSpPr/>
      </dsp:nvSpPr>
      <dsp:spPr>
        <a:xfrm>
          <a:off x="5015207" y="2343288"/>
          <a:ext cx="901570" cy="77682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371BCF-B4FD-42AB-9F9C-44F141C3D5AB}">
      <dsp:nvSpPr>
        <dsp:cNvPr id="0" name=""/>
        <dsp:cNvSpPr/>
      </dsp:nvSpPr>
      <dsp:spPr>
        <a:xfrm>
          <a:off x="4515768" y="1041979"/>
          <a:ext cx="1892111" cy="1694090"/>
        </a:xfrm>
        <a:prstGeom prst="hexagon">
          <a:avLst>
            <a:gd name="adj" fmla="val 28570"/>
            <a:gd name="vf" fmla="val 11547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Increase local capacity for curriculum specific PL </a:t>
          </a:r>
        </a:p>
      </dsp:txBody>
      <dsp:txXfrm>
        <a:off x="4836607" y="1329240"/>
        <a:ext cx="1250433" cy="1119568"/>
      </dsp:txXfrm>
    </dsp:sp>
    <dsp:sp modelId="{A531B8A0-167A-4D93-8153-47EC8A3F809A}">
      <dsp:nvSpPr>
        <dsp:cNvPr id="0" name=""/>
        <dsp:cNvSpPr/>
      </dsp:nvSpPr>
      <dsp:spPr>
        <a:xfrm>
          <a:off x="4284279" y="3982599"/>
          <a:ext cx="901570" cy="77682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07C2F-1F19-417F-8697-88C12F07C3E6}">
      <dsp:nvSpPr>
        <dsp:cNvPr id="0" name=""/>
        <dsp:cNvSpPr/>
      </dsp:nvSpPr>
      <dsp:spPr>
        <a:xfrm>
          <a:off x="4482714" y="3090390"/>
          <a:ext cx="1958220" cy="1694090"/>
        </a:xfrm>
        <a:prstGeom prst="hexagon">
          <a:avLst>
            <a:gd name="adj" fmla="val 28570"/>
            <a:gd name="vf" fmla="val 11547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Engage stakeholders to increase support &amp; funding </a:t>
          </a:r>
        </a:p>
      </dsp:txBody>
      <dsp:txXfrm>
        <a:off x="4807233" y="3371137"/>
        <a:ext cx="1309182" cy="1132596"/>
      </dsp:txXfrm>
    </dsp:sp>
    <dsp:sp modelId="{F90327D6-6C65-4ACE-A961-9C909B3C6966}">
      <dsp:nvSpPr>
        <dsp:cNvPr id="0" name=""/>
        <dsp:cNvSpPr/>
      </dsp:nvSpPr>
      <dsp:spPr>
        <a:xfrm>
          <a:off x="2471132" y="4152766"/>
          <a:ext cx="901570" cy="77682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51D333-3FB5-4698-B8A5-A7BB8B4361C1}">
      <dsp:nvSpPr>
        <dsp:cNvPr id="0" name=""/>
        <dsp:cNvSpPr/>
      </dsp:nvSpPr>
      <dsp:spPr>
        <a:xfrm>
          <a:off x="2686798" y="4133535"/>
          <a:ext cx="1958220" cy="1694090"/>
        </a:xfrm>
        <a:prstGeom prst="hexagon">
          <a:avLst>
            <a:gd name="adj" fmla="val 28570"/>
            <a:gd name="vf" fmla="val 11547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Implementation cohort(s)  to support LEAs </a:t>
          </a:r>
        </a:p>
      </dsp:txBody>
      <dsp:txXfrm>
        <a:off x="3011317" y="4414282"/>
        <a:ext cx="1309182" cy="1132596"/>
      </dsp:txXfrm>
    </dsp:sp>
    <dsp:sp modelId="{F051B0BE-1463-4FA1-94B3-E46156CDBB96}">
      <dsp:nvSpPr>
        <dsp:cNvPr id="0" name=""/>
        <dsp:cNvSpPr/>
      </dsp:nvSpPr>
      <dsp:spPr>
        <a:xfrm>
          <a:off x="1401698" y="2701104"/>
          <a:ext cx="901570" cy="77682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5E329F-8784-4029-A2B9-B6471C14719F}">
      <dsp:nvSpPr>
        <dsp:cNvPr id="0" name=""/>
        <dsp:cNvSpPr/>
      </dsp:nvSpPr>
      <dsp:spPr>
        <a:xfrm>
          <a:off x="882545" y="3091555"/>
          <a:ext cx="1958220" cy="1694090"/>
        </a:xfrm>
        <a:prstGeom prst="hexagon">
          <a:avLst>
            <a:gd name="adj" fmla="val 28570"/>
            <a:gd name="vf" fmla="val 11547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Intensive implementation support for 2 LEAs</a:t>
          </a:r>
        </a:p>
      </dsp:txBody>
      <dsp:txXfrm>
        <a:off x="1207064" y="3372302"/>
        <a:ext cx="1309182" cy="1132596"/>
      </dsp:txXfrm>
    </dsp:sp>
    <dsp:sp modelId="{90569C5A-F1D2-4FAC-85AA-663E45ECA729}">
      <dsp:nvSpPr>
        <dsp:cNvPr id="0" name=""/>
        <dsp:cNvSpPr/>
      </dsp:nvSpPr>
      <dsp:spPr>
        <a:xfrm>
          <a:off x="882545" y="1039648"/>
          <a:ext cx="1958220" cy="1694090"/>
        </a:xfrm>
        <a:prstGeom prst="hexagon">
          <a:avLst>
            <a:gd name="adj" fmla="val 28570"/>
            <a:gd name="vf" fmla="val 11547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Utilize social media to showcase LEAs’ work </a:t>
          </a:r>
        </a:p>
      </dsp:txBody>
      <dsp:txXfrm>
        <a:off x="1207064" y="1320395"/>
        <a:ext cx="1309182" cy="11325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EC868-B295-4566-AD36-81A8A716B288}">
      <dsp:nvSpPr>
        <dsp:cNvPr id="0" name=""/>
        <dsp:cNvSpPr/>
      </dsp:nvSpPr>
      <dsp:spPr>
        <a:xfrm>
          <a:off x="109363" y="692144"/>
          <a:ext cx="833364" cy="83336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E020D-40B2-4CF3-83F0-5B60AF2D5C16}">
      <dsp:nvSpPr>
        <dsp:cNvPr id="0" name=""/>
        <dsp:cNvSpPr/>
      </dsp:nvSpPr>
      <dsp:spPr>
        <a:xfrm>
          <a:off x="284370" y="867150"/>
          <a:ext cx="483351" cy="48335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8AD1A9-F71F-4012-BE22-903144947080}">
      <dsp:nvSpPr>
        <dsp:cNvPr id="0" name=""/>
        <dsp:cNvSpPr/>
      </dsp:nvSpPr>
      <dsp:spPr>
        <a:xfrm>
          <a:off x="1121306" y="692144"/>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latin typeface="Calibri Light" panose="020F0302020204030204"/>
            </a:rPr>
            <a:t>Walkthrough</a:t>
          </a:r>
          <a:r>
            <a:rPr lang="en-US" sz="2000" b="0" i="0" u="none" strike="noStrike" kern="1200" cap="none" baseline="0" noProof="0">
              <a:latin typeface="Calibri Light"/>
              <a:cs typeface="Calibri Light"/>
            </a:rPr>
            <a:t> </a:t>
          </a:r>
          <a:r>
            <a:rPr lang="en-US" sz="2000" kern="1200">
              <a:latin typeface="Calibri Light" panose="020F0302020204030204"/>
            </a:rPr>
            <a:t>Tools</a:t>
          </a:r>
          <a:endParaRPr lang="en-US" sz="2000" kern="1200"/>
        </a:p>
      </dsp:txBody>
      <dsp:txXfrm>
        <a:off x="1121306" y="692144"/>
        <a:ext cx="1964358" cy="833364"/>
      </dsp:txXfrm>
    </dsp:sp>
    <dsp:sp modelId="{1CC1C491-2D59-40FE-9100-879C82CB495D}">
      <dsp:nvSpPr>
        <dsp:cNvPr id="0" name=""/>
        <dsp:cNvSpPr/>
      </dsp:nvSpPr>
      <dsp:spPr>
        <a:xfrm>
          <a:off x="3427939" y="692144"/>
          <a:ext cx="833364" cy="83336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C4C95-FFEB-407F-88D4-C06E05E3A5E1}">
      <dsp:nvSpPr>
        <dsp:cNvPr id="0" name=""/>
        <dsp:cNvSpPr/>
      </dsp:nvSpPr>
      <dsp:spPr>
        <a:xfrm>
          <a:off x="3602945" y="867150"/>
          <a:ext cx="483351" cy="48335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66A6F8-7A9D-4121-93D2-5AA9FE78FBF1}">
      <dsp:nvSpPr>
        <dsp:cNvPr id="0" name=""/>
        <dsp:cNvSpPr/>
      </dsp:nvSpPr>
      <dsp:spPr>
        <a:xfrm>
          <a:off x="4439881" y="692144"/>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latin typeface="Calibri Light" panose="020F0302020204030204"/>
            </a:rPr>
            <a:t>Unit Unpacking Protocol</a:t>
          </a:r>
          <a:endParaRPr lang="en-US" sz="2000" kern="1200"/>
        </a:p>
      </dsp:txBody>
      <dsp:txXfrm>
        <a:off x="4439881" y="692144"/>
        <a:ext cx="1964358" cy="833364"/>
      </dsp:txXfrm>
    </dsp:sp>
    <dsp:sp modelId="{A4F49F94-A471-478E-A03D-FDFDB80613FC}">
      <dsp:nvSpPr>
        <dsp:cNvPr id="0" name=""/>
        <dsp:cNvSpPr/>
      </dsp:nvSpPr>
      <dsp:spPr>
        <a:xfrm>
          <a:off x="109363" y="2526030"/>
          <a:ext cx="833364" cy="83336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68FA48-425E-46D9-B795-A96B7298648A}">
      <dsp:nvSpPr>
        <dsp:cNvPr id="0" name=""/>
        <dsp:cNvSpPr/>
      </dsp:nvSpPr>
      <dsp:spPr>
        <a:xfrm>
          <a:off x="284370" y="2701037"/>
          <a:ext cx="483351" cy="48335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78AB5B-AE5F-49B3-B07A-2A9A6C1EFF79}">
      <dsp:nvSpPr>
        <dsp:cNvPr id="0" name=""/>
        <dsp:cNvSpPr/>
      </dsp:nvSpPr>
      <dsp:spPr>
        <a:xfrm>
          <a:off x="1121306" y="2526030"/>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latin typeface="Calibri Light" panose="020F0302020204030204"/>
            </a:rPr>
            <a:t>Lesson Preparation Protocol</a:t>
          </a:r>
        </a:p>
      </dsp:txBody>
      <dsp:txXfrm>
        <a:off x="1121306" y="2526030"/>
        <a:ext cx="1964358" cy="833364"/>
      </dsp:txXfrm>
    </dsp:sp>
    <dsp:sp modelId="{C8C14AE9-01A4-42EC-9A76-F9E3CC23CECA}">
      <dsp:nvSpPr>
        <dsp:cNvPr id="0" name=""/>
        <dsp:cNvSpPr/>
      </dsp:nvSpPr>
      <dsp:spPr>
        <a:xfrm>
          <a:off x="3427939" y="2526030"/>
          <a:ext cx="833364" cy="83336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96D1B-09E1-4981-B747-6E496D12D1F8}">
      <dsp:nvSpPr>
        <dsp:cNvPr id="0" name=""/>
        <dsp:cNvSpPr/>
      </dsp:nvSpPr>
      <dsp:spPr>
        <a:xfrm>
          <a:off x="3602945" y="2701037"/>
          <a:ext cx="483351" cy="48335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876B00-A68C-4757-9623-BC8493BDE5D1}">
      <dsp:nvSpPr>
        <dsp:cNvPr id="0" name=""/>
        <dsp:cNvSpPr/>
      </dsp:nvSpPr>
      <dsp:spPr>
        <a:xfrm>
          <a:off x="4439881" y="2526030"/>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latin typeface="Calibri Light" panose="020F0302020204030204"/>
            </a:rPr>
            <a:t>Analyzing Student Work Protocol</a:t>
          </a:r>
          <a:endParaRPr lang="en-US" sz="2000" kern="1200"/>
        </a:p>
      </dsp:txBody>
      <dsp:txXfrm>
        <a:off x="4439881" y="2526030"/>
        <a:ext cx="1964358" cy="833364"/>
      </dsp:txXfrm>
    </dsp:sp>
    <dsp:sp modelId="{D7478C1E-5D01-4C92-8D8D-9D4AE7E35BEB}">
      <dsp:nvSpPr>
        <dsp:cNvPr id="0" name=""/>
        <dsp:cNvSpPr/>
      </dsp:nvSpPr>
      <dsp:spPr>
        <a:xfrm>
          <a:off x="109363" y="4359917"/>
          <a:ext cx="833364" cy="83336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6DE956-91F8-4B4D-AC8B-9A1689825E38}">
      <dsp:nvSpPr>
        <dsp:cNvPr id="0" name=""/>
        <dsp:cNvSpPr/>
      </dsp:nvSpPr>
      <dsp:spPr>
        <a:xfrm>
          <a:off x="284370" y="4534924"/>
          <a:ext cx="483351" cy="48335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794520-5BA2-4D97-A4F8-29496ACC0A23}">
      <dsp:nvSpPr>
        <dsp:cNvPr id="0" name=""/>
        <dsp:cNvSpPr/>
      </dsp:nvSpPr>
      <dsp:spPr>
        <a:xfrm>
          <a:off x="1121306" y="4359917"/>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latin typeface="Calibri Light" panose="020F0302020204030204"/>
            </a:rPr>
            <a:t>Training(s) from Publisher </a:t>
          </a:r>
          <a:endParaRPr lang="en-US" sz="2000" kern="1200"/>
        </a:p>
      </dsp:txBody>
      <dsp:txXfrm>
        <a:off x="1121306" y="4359917"/>
        <a:ext cx="1964358" cy="833364"/>
      </dsp:txXfrm>
    </dsp:sp>
    <dsp:sp modelId="{945713CE-6BC2-4342-BD46-240F02AD09A6}">
      <dsp:nvSpPr>
        <dsp:cNvPr id="0" name=""/>
        <dsp:cNvSpPr/>
      </dsp:nvSpPr>
      <dsp:spPr>
        <a:xfrm>
          <a:off x="3427939" y="4359917"/>
          <a:ext cx="833364" cy="83336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DC2CE1-2D19-4E00-8F87-A5888062618D}">
      <dsp:nvSpPr>
        <dsp:cNvPr id="0" name=""/>
        <dsp:cNvSpPr/>
      </dsp:nvSpPr>
      <dsp:spPr>
        <a:xfrm>
          <a:off x="3602945" y="4534924"/>
          <a:ext cx="483351" cy="48335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F74641-FB14-478D-96AF-995692A2807E}">
      <dsp:nvSpPr>
        <dsp:cNvPr id="0" name=""/>
        <dsp:cNvSpPr/>
      </dsp:nvSpPr>
      <dsp:spPr>
        <a:xfrm>
          <a:off x="4439881" y="4359917"/>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latin typeface="Calibri Light" panose="020F0302020204030204"/>
            </a:rPr>
            <a:t>Coaching support </a:t>
          </a:r>
        </a:p>
      </dsp:txBody>
      <dsp:txXfrm>
        <a:off x="4439881" y="4359917"/>
        <a:ext cx="1964358" cy="83336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1E0C6-A8A9-6A4E-A073-D076E56F7D1B}" type="datetimeFigureOut">
              <a:rPr lang="en-US" smtClean="0"/>
              <a:t>7/23/20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F7FD0-64E5-3042-86F6-03128569AF91}" type="slidenum">
              <a:rPr lang="en-US" smtClean="0"/>
              <a:t>‹#›</a:t>
            </a:fld>
            <a:endParaRPr lang="en-US"/>
          </a:p>
        </p:txBody>
      </p:sp>
    </p:spTree>
    <p:extLst>
      <p:ext uri="{BB962C8B-B14F-4D97-AF65-F5344CB8AC3E}">
        <p14:creationId xmlns:p14="http://schemas.microsoft.com/office/powerpoint/2010/main" val="29868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ide.ri.gov/Portals/0/Uploads/Documents/Instruction-and-Assessment-World-Class-Standards/HQCM-Bundle/HQCM_CurriculumMatters_June2020.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ide.ri.gov/InstructionAssessment/Curriculum.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past three years, RIDE continues to work with districts through a statewide strategy to select, adopt, and implement high quality curriculum materials. This is nationwide call for schools and districts to respond to improve students’ equitable access to high-quality materials that are aligned to grade-level content and provide a foundation for instructional rigor. Since 2017 when this work started, it is important for us to review the work that has, and continues to happen across Rhode Island, in addition to what will come next in this important systemic shift.</a:t>
            </a:r>
          </a:p>
        </p:txBody>
      </p:sp>
      <p:sp>
        <p:nvSpPr>
          <p:cNvPr id="4" name="Slide Number Placeholder 3"/>
          <p:cNvSpPr>
            <a:spLocks noGrp="1"/>
          </p:cNvSpPr>
          <p:nvPr>
            <p:ph type="sldNum" sz="quarter" idx="5"/>
          </p:nvPr>
        </p:nvSpPr>
        <p:spPr/>
        <p:txBody>
          <a:bodyPr/>
          <a:lstStyle/>
          <a:p>
            <a:fld id="{AF5F7FD0-64E5-3042-86F6-03128569AF91}" type="slidenum">
              <a:rPr lang="en-US" smtClean="0"/>
              <a:t>1</a:t>
            </a:fld>
            <a:endParaRPr lang="en-US"/>
          </a:p>
        </p:txBody>
      </p:sp>
    </p:spTree>
    <p:extLst>
      <p:ext uri="{BB962C8B-B14F-4D97-AF65-F5344CB8AC3E}">
        <p14:creationId xmlns:p14="http://schemas.microsoft.com/office/powerpoint/2010/main" val="165508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24 LEAs across three cohorts, RIDE has collaborated with </a:t>
            </a:r>
            <a:r>
              <a:rPr lang="en-US" dirty="0" err="1"/>
              <a:t>EdReports</a:t>
            </a:r>
            <a:r>
              <a:rPr lang="en-US" dirty="0"/>
              <a:t> to support teams of administrators and teachers to select and adopt high-quality curriculum materials in ELA and math. The fourth and next cohort will continue to do the same, with some additional support for science as information becomes available ahead of the 2025 legislative timeline. Overall, </a:t>
            </a:r>
            <a:r>
              <a:rPr lang="en-US" dirty="0" err="1"/>
              <a:t>EdReports</a:t>
            </a:r>
            <a:r>
              <a:rPr lang="en-US" dirty="0"/>
              <a:t> is a leader in the development of a comprehensive process for teams to conduct in the process to select and adopt HQCM, which is found in the guidebook, available on our website and is categorized by the five stages of HQCM selection seen here on the right.</a:t>
            </a:r>
          </a:p>
        </p:txBody>
      </p:sp>
      <p:sp>
        <p:nvSpPr>
          <p:cNvPr id="4" name="Slide Number Placeholder 3"/>
          <p:cNvSpPr>
            <a:spLocks noGrp="1"/>
          </p:cNvSpPr>
          <p:nvPr>
            <p:ph type="sldNum" sz="quarter" idx="5"/>
          </p:nvPr>
        </p:nvSpPr>
        <p:spPr/>
        <p:txBody>
          <a:bodyPr/>
          <a:lstStyle/>
          <a:p>
            <a:fld id="{AF5F7FD0-64E5-3042-86F6-03128569AF91}" type="slidenum">
              <a:rPr lang="en-US" smtClean="0"/>
              <a:t>10</a:t>
            </a:fld>
            <a:endParaRPr lang="en-US"/>
          </a:p>
        </p:txBody>
      </p:sp>
    </p:spTree>
    <p:extLst>
      <p:ext uri="{BB962C8B-B14F-4D97-AF65-F5344CB8AC3E}">
        <p14:creationId xmlns:p14="http://schemas.microsoft.com/office/powerpoint/2010/main" val="699099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cs"/>
              </a:rPr>
              <a:t>This provides a more detailed look at each of the five categories referenced on the page below. In all, you can see that this process is not as simple as pulling from RI’s List of Approved Curricula – it’s a comprehensive and collaborative local process to ensure the selected curriculum aligns to your school &amp; district’s instructional vision in the respective content area as well as students’ needs.</a:t>
            </a:r>
          </a:p>
          <a:p>
            <a:endParaRPr lang="en-US" dirty="0">
              <a:cs typeface="Calibri"/>
            </a:endParaRPr>
          </a:p>
          <a:p>
            <a:pPr marL="171450" indent="-171450">
              <a:buFont typeface="Arial"/>
              <a:buChar char="•"/>
            </a:pPr>
            <a:endParaRPr lang="en-US" dirty="0">
              <a:cs typeface="Calibri"/>
            </a:endParaRPr>
          </a:p>
          <a:p>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10"/>
          </p:nvPr>
        </p:nvSpPr>
        <p:spPr/>
        <p:txBody>
          <a:bodyPr/>
          <a:lstStyle/>
          <a:p>
            <a:fld id="{AF5F7FD0-64E5-3042-86F6-03128569AF91}" type="slidenum">
              <a:rPr lang="en-US" smtClean="0"/>
              <a:t>11</a:t>
            </a:fld>
            <a:endParaRPr lang="en-US"/>
          </a:p>
        </p:txBody>
      </p:sp>
    </p:spTree>
    <p:extLst>
      <p:ext uri="{BB962C8B-B14F-4D97-AF65-F5344CB8AC3E}">
        <p14:creationId xmlns:p14="http://schemas.microsoft.com/office/powerpoint/2010/main" val="920500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order to ensure that LEAs have selected the high-quality curriculum that best meets their needs, RIDE has developed several tools to dig deeper during the investigation phase. The tools include: </a:t>
            </a:r>
          </a:p>
          <a:p>
            <a:pPr marL="171450" indent="-171450">
              <a:buFont typeface="Arial"/>
              <a:buChar char="•"/>
            </a:pPr>
            <a:r>
              <a:rPr lang="en-US" dirty="0">
                <a:cs typeface="Calibri" panose="020F0502020204030204"/>
              </a:rPr>
              <a:t>Multilingual Learner Review Tool for ELA Curricula</a:t>
            </a:r>
          </a:p>
          <a:p>
            <a:pPr marL="171450" indent="-171450">
              <a:buFont typeface="Arial"/>
              <a:buChar char="•"/>
            </a:pPr>
            <a:r>
              <a:rPr lang="en-US" dirty="0">
                <a:cs typeface="Calibri" panose="020F0502020204030204"/>
              </a:rPr>
              <a:t>Multilingual Learner Review Tool for Mathematics Curricula</a:t>
            </a:r>
          </a:p>
          <a:p>
            <a:pPr marL="171450" indent="-171450">
              <a:buFont typeface="Arial"/>
              <a:buChar char="•"/>
            </a:pPr>
            <a:r>
              <a:rPr lang="en-US" dirty="0">
                <a:cs typeface="Calibri" panose="020F0502020204030204"/>
              </a:rPr>
              <a:t>Culturally Responsive and Sustaining Education Tool for ELA Curricula </a:t>
            </a:r>
          </a:p>
          <a:p>
            <a:pPr marL="171450" indent="-171450">
              <a:buFont typeface="Arial"/>
              <a:buChar char="•"/>
            </a:pPr>
            <a:r>
              <a:rPr lang="en-US" dirty="0">
                <a:cs typeface="Calibri" panose="020F0502020204030204"/>
              </a:rPr>
              <a:t>Culturally Responsive and Sustaining Education Tool for Mathematics Curricula </a:t>
            </a:r>
          </a:p>
          <a:p>
            <a:pPr marL="171450" indent="-171450">
              <a:buFont typeface="Arial"/>
              <a:buChar char="•"/>
            </a:pPr>
            <a:r>
              <a:rPr lang="en-US" dirty="0">
                <a:cs typeface="Calibri" panose="020F0502020204030204"/>
              </a:rPr>
              <a:t>K-2 Audit Tool for Foundational Reading Skills </a:t>
            </a:r>
          </a:p>
          <a:p>
            <a:endParaRPr lang="en-US" dirty="0">
              <a:cs typeface="Calibri" panose="020F0502020204030204"/>
            </a:endParaRPr>
          </a:p>
          <a:p>
            <a:r>
              <a:rPr lang="en-US" dirty="0">
                <a:cs typeface="Calibri" panose="020F0502020204030204"/>
              </a:rPr>
              <a:t>A webinar is being held on July 27 from 2-3 to explain these tools and the processes for reviewing curricula in detail. This webinar will be available for your review under the “Review Tools” tab on our curriculum landing page.</a:t>
            </a:r>
            <a:endParaRPr lang="en-US" dirty="0"/>
          </a:p>
        </p:txBody>
      </p:sp>
      <p:sp>
        <p:nvSpPr>
          <p:cNvPr id="4" name="Slide Number Placeholder 3"/>
          <p:cNvSpPr>
            <a:spLocks noGrp="1"/>
          </p:cNvSpPr>
          <p:nvPr>
            <p:ph type="sldNum" sz="quarter" idx="5"/>
          </p:nvPr>
        </p:nvSpPr>
        <p:spPr/>
        <p:txBody>
          <a:bodyPr/>
          <a:lstStyle/>
          <a:p>
            <a:fld id="{AF5F7FD0-64E5-3042-86F6-03128569AF91}" type="slidenum">
              <a:rPr lang="en-US" smtClean="0"/>
              <a:t>12</a:t>
            </a:fld>
            <a:endParaRPr lang="en-US"/>
          </a:p>
        </p:txBody>
      </p:sp>
    </p:spTree>
    <p:extLst>
      <p:ext uri="{BB962C8B-B14F-4D97-AF65-F5344CB8AC3E}">
        <p14:creationId xmlns:p14="http://schemas.microsoft.com/office/powerpoint/2010/main" val="3057916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a high-quality curriculum that fits the LEAs needs has been selected, the work continues concurrently, and into the next phase of procurement and planning to launch the selected curriculum. This phase includes distributing materials, removing old materials, setting goals, determining common expectations for use, scheduling training for teachers &amp; leader, and planning for coaching &amp; embedded supports throughout the first year. Seen here, the stages of procurement and planning are supported by stages 2 &amp; 3 in the Instruction Partners’ guide found under the ”Overall Guidance” tab on our curriculum landing page. This guide picks up where the </a:t>
            </a:r>
            <a:r>
              <a:rPr lang="en-US" dirty="0" err="1">
                <a:cs typeface="Calibri"/>
              </a:rPr>
              <a:t>EdReports</a:t>
            </a:r>
            <a:r>
              <a:rPr lang="en-US" dirty="0">
                <a:cs typeface="Calibri"/>
              </a:rPr>
              <a:t>’ work for selection ends.</a:t>
            </a: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AF5F7FD0-64E5-3042-86F6-03128569AF91}" type="slidenum">
              <a:rPr lang="en-US" smtClean="0"/>
              <a:t>13</a:t>
            </a:fld>
            <a:endParaRPr lang="en-US"/>
          </a:p>
        </p:txBody>
      </p:sp>
    </p:spTree>
    <p:extLst>
      <p:ext uri="{BB962C8B-B14F-4D97-AF65-F5344CB8AC3E}">
        <p14:creationId xmlns:p14="http://schemas.microsoft.com/office/powerpoint/2010/main" val="216381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5338" y="8088313"/>
            <a:ext cx="38827076" cy="21840825"/>
          </a:xfrm>
        </p:spPr>
      </p:sp>
      <p:sp>
        <p:nvSpPr>
          <p:cNvPr id="3" name="Notes Placeholder 2"/>
          <p:cNvSpPr>
            <a:spLocks noGrp="1"/>
          </p:cNvSpPr>
          <p:nvPr>
            <p:ph type="body" idx="1"/>
          </p:nvPr>
        </p:nvSpPr>
        <p:spPr/>
        <p:txBody>
          <a:bodyPr/>
          <a:lstStyle/>
          <a:p>
            <a:r>
              <a:rPr lang="en-US" sz="2500" dirty="0"/>
              <a:t>Getting high-quality materials is extremely important, but it’s only part of the work that needs to happen.  Equally important is having a planned, sustained, and strong professional learning plan for how teachers will be supported in their use of these materials in the first and subsequent years after the launch. The study referenced here is one we have used before because it shows that having HQ materials matters, but there is a substantially larger impact on student learning when PL is paired with those HQ materials. Compounded over time, that extra month of learning can truly support closing the achievement gap.</a:t>
            </a:r>
            <a:endParaRPr lang="en-US" dirty="0"/>
          </a:p>
        </p:txBody>
      </p:sp>
      <p:sp>
        <p:nvSpPr>
          <p:cNvPr id="4" name="Slide Number Placeholder 3"/>
          <p:cNvSpPr>
            <a:spLocks noGrp="1"/>
          </p:cNvSpPr>
          <p:nvPr>
            <p:ph type="sldNum" sz="quarter" idx="10"/>
          </p:nvPr>
        </p:nvSpPr>
        <p:spPr/>
        <p:txBody>
          <a:bodyPr/>
          <a:lstStyle/>
          <a:p>
            <a:fld id="{6453FBFC-3347-4873-9C32-5F8323C97903}" type="slidenum">
              <a:rPr lang="en-US" smtClean="0"/>
              <a:t>14</a:t>
            </a:fld>
            <a:endParaRPr lang="en-US"/>
          </a:p>
        </p:txBody>
      </p:sp>
    </p:spTree>
    <p:extLst>
      <p:ext uri="{BB962C8B-B14F-4D97-AF65-F5344CB8AC3E}">
        <p14:creationId xmlns:p14="http://schemas.microsoft.com/office/powerpoint/2010/main" val="1267227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this work continues to develop across RI, RIDE is planning several different ways to support LEAs with the implementation phase of adopting high-quality materials including, but not limited to the above areas.</a:t>
            </a:r>
          </a:p>
        </p:txBody>
      </p:sp>
      <p:sp>
        <p:nvSpPr>
          <p:cNvPr id="4" name="Slide Number Placeholder 3"/>
          <p:cNvSpPr>
            <a:spLocks noGrp="1"/>
          </p:cNvSpPr>
          <p:nvPr>
            <p:ph type="sldNum" sz="quarter" idx="5"/>
          </p:nvPr>
        </p:nvSpPr>
        <p:spPr/>
        <p:txBody>
          <a:bodyPr/>
          <a:lstStyle/>
          <a:p>
            <a:fld id="{AF5F7FD0-64E5-3042-86F6-03128569AF91}" type="slidenum">
              <a:rPr lang="en-US" smtClean="0"/>
              <a:t>15</a:t>
            </a:fld>
            <a:endParaRPr lang="en-US"/>
          </a:p>
        </p:txBody>
      </p:sp>
    </p:spTree>
    <p:extLst>
      <p:ext uri="{BB962C8B-B14F-4D97-AF65-F5344CB8AC3E}">
        <p14:creationId xmlns:p14="http://schemas.microsoft.com/office/powerpoint/2010/main" val="2816683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More specifically, LEAs can leverage some of the piloting strategies RIDE has completed with LEAs in each of the following areas that can support a successful launch.</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F5F7FD0-64E5-3042-86F6-03128569AF91}" type="slidenum">
              <a:rPr lang="en-US" smtClean="0"/>
              <a:t>16</a:t>
            </a:fld>
            <a:endParaRPr lang="en-US"/>
          </a:p>
        </p:txBody>
      </p:sp>
    </p:spTree>
    <p:extLst>
      <p:ext uri="{BB962C8B-B14F-4D97-AF65-F5344CB8AC3E}">
        <p14:creationId xmlns:p14="http://schemas.microsoft.com/office/powerpoint/2010/main" val="364198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F7FD0-64E5-3042-86F6-03128569AF91}" type="slidenum">
              <a:rPr lang="en-US" smtClean="0"/>
              <a:t>17</a:t>
            </a:fld>
            <a:endParaRPr lang="en-US"/>
          </a:p>
        </p:txBody>
      </p:sp>
    </p:spTree>
    <p:extLst>
      <p:ext uri="{BB962C8B-B14F-4D97-AF65-F5344CB8AC3E}">
        <p14:creationId xmlns:p14="http://schemas.microsoft.com/office/powerpoint/2010/main" val="220921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2017, a cross-office, collaborative team at RIDE worked to define curriculum as a starting point for a statewide strategy aligned to national priorities with the Council for Chief State School Officers. This was the beginning of a long-term process to align priorities, and support LEAs, in the process of selecting and adopting high quality curriculum materials in Rhode Island. You can find our full infographic to share at: </a:t>
            </a:r>
            <a:r>
              <a:rPr lang="en-US" dirty="0">
                <a:hlinkClick r:id="rId3"/>
              </a:rPr>
              <a:t>https://www.ride.ri.gov/Portals/0/Uploads/Documents/Instruction-and-Assessment-World-Class-Standards/HQCM-Bundle/HQCM_CurriculumMatters_June2020.pdf</a:t>
            </a:r>
            <a:endParaRPr lang="en-US" dirty="0"/>
          </a:p>
          <a:p>
            <a:endParaRPr lang="en-US" dirty="0"/>
          </a:p>
        </p:txBody>
      </p:sp>
      <p:sp>
        <p:nvSpPr>
          <p:cNvPr id="4" name="Slide Number Placeholder 3"/>
          <p:cNvSpPr>
            <a:spLocks noGrp="1"/>
          </p:cNvSpPr>
          <p:nvPr>
            <p:ph type="sldNum" sz="quarter" idx="5"/>
          </p:nvPr>
        </p:nvSpPr>
        <p:spPr/>
        <p:txBody>
          <a:bodyPr/>
          <a:lstStyle/>
          <a:p>
            <a:fld id="{AF5F7FD0-64E5-3042-86F6-03128569AF91}" type="slidenum">
              <a:rPr lang="en-US" smtClean="0"/>
              <a:t>2</a:t>
            </a:fld>
            <a:endParaRPr lang="en-US"/>
          </a:p>
        </p:txBody>
      </p:sp>
    </p:spTree>
    <p:extLst>
      <p:ext uri="{BB962C8B-B14F-4D97-AF65-F5344CB8AC3E}">
        <p14:creationId xmlns:p14="http://schemas.microsoft.com/office/powerpoint/2010/main" val="239627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exciting addition to our curriculum resources in Rhode Island. Launched in early 2020, RIDE worked with LEAs to compile curricula used in K-8 math and ELA to develop this interactive tool for RI LEAs. High School is currently under development and will be included in a near-future iteration. This tool is designed to be used for any, or all of the following: </a:t>
            </a:r>
            <a:r>
              <a:rPr lang="en-US" dirty="0">
                <a:cs typeface="Calibri" panose="020F0502020204030204"/>
              </a:rPr>
              <a:t>(1) talk with teachers &amp; principals to find out more about the curriculum selection process, initial launch, and implementation, depending on where they are in the process; (2) share the cost for curriculum-specific professional learning opportunities; and (3) calibrate with other teacher leaders and administrators using walkthrough tools to understand implementation. </a:t>
            </a:r>
            <a:r>
              <a:rPr lang="en-US" dirty="0"/>
              <a:t>Note that we currently have two (2) years</a:t>
            </a:r>
            <a:r>
              <a:rPr lang="en-US" baseline="0" dirty="0"/>
              <a:t> of data from 2018-19 and 2019-20.</a:t>
            </a:r>
            <a:endParaRPr lang="en-US" dirty="0"/>
          </a:p>
        </p:txBody>
      </p:sp>
      <p:sp>
        <p:nvSpPr>
          <p:cNvPr id="4" name="Slide Number Placeholder 3"/>
          <p:cNvSpPr>
            <a:spLocks noGrp="1"/>
          </p:cNvSpPr>
          <p:nvPr>
            <p:ph type="sldNum" sz="quarter" idx="5"/>
          </p:nvPr>
        </p:nvSpPr>
        <p:spPr/>
        <p:txBody>
          <a:bodyPr/>
          <a:lstStyle/>
          <a:p>
            <a:fld id="{AF5F7FD0-64E5-3042-86F6-03128569AF91}" type="slidenum">
              <a:rPr lang="en-US" smtClean="0"/>
              <a:t>3</a:t>
            </a:fld>
            <a:endParaRPr lang="en-US"/>
          </a:p>
        </p:txBody>
      </p:sp>
    </p:spTree>
    <p:extLst>
      <p:ext uri="{BB962C8B-B14F-4D97-AF65-F5344CB8AC3E}">
        <p14:creationId xmlns:p14="http://schemas.microsoft.com/office/powerpoint/2010/main" val="410283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Signed into law in 2019, the RI Curriculum Bill has three main objectives for all RI schools: [READ SLIDE]. During the 2019-20 school year, the Council on Elementary &amp; Secondary Education approved the existing standards for ELA, math, and Science. Concurrently, RIDE worked with state &amp; national partners to develop the lists of HQCM in ELA and math ahead of the legislative timeline to release for RI schools. This was done intentionally to support LEAs in advancing the urgent work of selecting and implementing HQCM for all students. From there, as RI schools continue to select and implement, RIDE will continue to provide support through implementation, including collaborative opportunities for LEAs who are implementing similar curricula in regional areas of RI. Ultimately, the LEA is responsible for selecting &amp; implementing HQCM, and RIDE is responsible for providing the supports needed to do this work well. </a:t>
            </a:r>
          </a:p>
        </p:txBody>
      </p:sp>
      <p:sp>
        <p:nvSpPr>
          <p:cNvPr id="4" name="Slide Number Placeholder 3"/>
          <p:cNvSpPr>
            <a:spLocks noGrp="1"/>
          </p:cNvSpPr>
          <p:nvPr>
            <p:ph type="sldNum" sz="quarter" idx="5"/>
          </p:nvPr>
        </p:nvSpPr>
        <p:spPr/>
        <p:txBody>
          <a:bodyPr/>
          <a:lstStyle/>
          <a:p>
            <a:fld id="{AF5F7FD0-64E5-3042-86F6-03128569AF91}" type="slidenum">
              <a:rPr lang="en-US" smtClean="0"/>
              <a:t>4</a:t>
            </a:fld>
            <a:endParaRPr lang="en-US"/>
          </a:p>
        </p:txBody>
      </p:sp>
    </p:spTree>
    <p:extLst>
      <p:ext uri="{BB962C8B-B14F-4D97-AF65-F5344CB8AC3E}">
        <p14:creationId xmlns:p14="http://schemas.microsoft.com/office/powerpoint/2010/main" val="67512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recognize the process of selection and implementation is a shift away from past practices. In support of new thinking, with new materials, RIDE has worked to develop a suite of guidance, resources, and tools to support LEAs through the selection processes that result in the adoption of new HQCM. We will review some of these today, in part, and our subsequent webinars will highlight other documents more in-depth to help you all unpack these resources found here: </a:t>
            </a:r>
            <a:r>
              <a:rPr lang="en-US" dirty="0">
                <a:hlinkClick r:id="rId3"/>
              </a:rPr>
              <a:t>https://www.ride.ri.gov/InstructionAssessment/Curriculum.aspx</a:t>
            </a:r>
            <a:r>
              <a:rPr lang="en-US" dirty="0"/>
              <a:t> </a:t>
            </a:r>
          </a:p>
        </p:txBody>
      </p:sp>
      <p:sp>
        <p:nvSpPr>
          <p:cNvPr id="4" name="Slide Number Placeholder 3"/>
          <p:cNvSpPr>
            <a:spLocks noGrp="1"/>
          </p:cNvSpPr>
          <p:nvPr>
            <p:ph type="sldNum" sz="quarter" idx="5"/>
          </p:nvPr>
        </p:nvSpPr>
        <p:spPr/>
        <p:txBody>
          <a:bodyPr/>
          <a:lstStyle/>
          <a:p>
            <a:fld id="{AF5F7FD0-64E5-3042-86F6-03128569AF91}" type="slidenum">
              <a:rPr lang="en-US" smtClean="0"/>
              <a:t>5</a:t>
            </a:fld>
            <a:endParaRPr lang="en-US"/>
          </a:p>
        </p:txBody>
      </p:sp>
    </p:spTree>
    <p:extLst>
      <p:ext uri="{BB962C8B-B14F-4D97-AF65-F5344CB8AC3E}">
        <p14:creationId xmlns:p14="http://schemas.microsoft.com/office/powerpoint/2010/main" val="3777116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timeline grid, found in the overall selection &amp; implementation guidance document, frames when lists will be initially released and updated, toward the required deadlines for adoption in ELA, math, and science. Therefore, at this time, only ELA and math lists are available for LEAs to begin the selection process, which when done well, is a comprehensive process undertaken by a team of educators and administrators. We will talk more about this overall process in the following slides.</a:t>
            </a:r>
          </a:p>
        </p:txBody>
      </p:sp>
      <p:sp>
        <p:nvSpPr>
          <p:cNvPr id="4" name="Slide Number Placeholder 3"/>
          <p:cNvSpPr>
            <a:spLocks noGrp="1"/>
          </p:cNvSpPr>
          <p:nvPr>
            <p:ph type="sldNum" sz="quarter" idx="5"/>
          </p:nvPr>
        </p:nvSpPr>
        <p:spPr/>
        <p:txBody>
          <a:bodyPr/>
          <a:lstStyle/>
          <a:p>
            <a:fld id="{AF5F7FD0-64E5-3042-86F6-03128569AF91}" type="slidenum">
              <a:rPr lang="en-US" smtClean="0"/>
              <a:t>6</a:t>
            </a:fld>
            <a:endParaRPr lang="en-US"/>
          </a:p>
        </p:txBody>
      </p:sp>
    </p:spTree>
    <p:extLst>
      <p:ext uri="{BB962C8B-B14F-4D97-AF65-F5344CB8AC3E}">
        <p14:creationId xmlns:p14="http://schemas.microsoft.com/office/powerpoint/2010/main" val="2045311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snapshot of the approved list of ELA curricula. We want to emphasize the information located in the key, at the end of the table in each of the lists. You have three columns: [Approved Curriculum, Publisher, and Approved Grade Span]. The distinction between the curriculum name, and its publisher and publication date are important, as there are often many editions to curricula and only the specified ones on the list will be approved. From there, there are four additional points we want to highlight: [see categories above left].</a:t>
            </a:r>
            <a:endParaRPr lang="en-US" dirty="0">
              <a:cs typeface="Calibri"/>
            </a:endParaRPr>
          </a:p>
        </p:txBody>
      </p:sp>
      <p:sp>
        <p:nvSpPr>
          <p:cNvPr id="4" name="Slide Number Placeholder 3"/>
          <p:cNvSpPr>
            <a:spLocks noGrp="1"/>
          </p:cNvSpPr>
          <p:nvPr>
            <p:ph type="sldNum" sz="quarter" idx="5"/>
          </p:nvPr>
        </p:nvSpPr>
        <p:spPr/>
        <p:txBody>
          <a:bodyPr/>
          <a:lstStyle/>
          <a:p>
            <a:fld id="{AF5F7FD0-64E5-3042-86F6-03128569AF91}" type="slidenum">
              <a:rPr lang="en-US" smtClean="0"/>
              <a:t>7</a:t>
            </a:fld>
            <a:endParaRPr lang="en-US"/>
          </a:p>
        </p:txBody>
      </p:sp>
    </p:spTree>
    <p:extLst>
      <p:ext uri="{BB962C8B-B14F-4D97-AF65-F5344CB8AC3E}">
        <p14:creationId xmlns:p14="http://schemas.microsoft.com/office/powerpoint/2010/main" val="239899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snapshot of the open-page companion document, which is an embedded link on the lists, for the American Reading Company (ARC) ELA curriculum. These pages were developed to offer you additional information about each of the curricula on the approved list.</a:t>
            </a:r>
          </a:p>
          <a:p>
            <a:endParaRPr lang="en-US" dirty="0"/>
          </a:p>
          <a:p>
            <a:r>
              <a:rPr lang="en-US" dirty="0"/>
              <a:t> Please note: </a:t>
            </a:r>
            <a:endParaRPr lang="en-US" dirty="0">
              <a:cs typeface="Calibri"/>
            </a:endParaRPr>
          </a:p>
          <a:p>
            <a:pPr marL="171450" indent="-171450">
              <a:buFont typeface="Arial"/>
              <a:buChar char="•"/>
            </a:pPr>
            <a:r>
              <a:rPr lang="en-US" dirty="0">
                <a:cs typeface="Calibri"/>
              </a:rPr>
              <a:t>The link to homepage of the curriculum website </a:t>
            </a:r>
          </a:p>
          <a:p>
            <a:pPr marL="171450" indent="-171450">
              <a:buFont typeface="Arial"/>
              <a:buChar char="•"/>
            </a:pPr>
            <a:r>
              <a:rPr lang="en-US" dirty="0">
                <a:cs typeface="Calibri"/>
              </a:rPr>
              <a:t>An overview description of the curriculum written by the publisher</a:t>
            </a:r>
          </a:p>
          <a:p>
            <a:pPr marL="171450" indent="-171450">
              <a:buFont typeface="Arial"/>
              <a:buChar char="•"/>
            </a:pPr>
            <a:r>
              <a:rPr lang="en-US" dirty="0">
                <a:cs typeface="Calibri"/>
              </a:rPr>
              <a:t>Links to the </a:t>
            </a:r>
            <a:r>
              <a:rPr lang="en-US" dirty="0" err="1">
                <a:cs typeface="Calibri"/>
              </a:rPr>
              <a:t>EdReports</a:t>
            </a:r>
            <a:r>
              <a:rPr lang="en-US" dirty="0">
                <a:cs typeface="Calibri"/>
              </a:rPr>
              <a:t>’ review of the curriculum </a:t>
            </a:r>
          </a:p>
          <a:p>
            <a:pPr marL="171450" indent="-171450">
              <a:buFont typeface="Arial"/>
              <a:buChar char="•"/>
            </a:pPr>
            <a:r>
              <a:rPr lang="en-US" dirty="0" err="1">
                <a:cs typeface="Calibri"/>
              </a:rPr>
              <a:t>EdReports</a:t>
            </a:r>
            <a:r>
              <a:rPr lang="en-US" dirty="0">
                <a:cs typeface="Calibri"/>
              </a:rPr>
              <a:t>’ gateway scores- note where points were lost and dig deeper into reports to find out why </a:t>
            </a:r>
          </a:p>
          <a:p>
            <a:pPr marL="171450" indent="-171450">
              <a:buFont typeface="Arial"/>
              <a:buChar char="•"/>
            </a:pPr>
            <a:r>
              <a:rPr lang="en-US" dirty="0">
                <a:cs typeface="Calibri"/>
              </a:rPr>
              <a:t>Other reviews by Massachusetts Dept of Ed and Louisiana Dept of Ed; these link to reports and final rating(s)</a:t>
            </a:r>
          </a:p>
          <a:p>
            <a:endParaRPr lang="en-US" dirty="0"/>
          </a:p>
          <a:p>
            <a:endParaRPr lang="en-US" dirty="0"/>
          </a:p>
        </p:txBody>
      </p:sp>
      <p:sp>
        <p:nvSpPr>
          <p:cNvPr id="4" name="Slide Number Placeholder 3"/>
          <p:cNvSpPr>
            <a:spLocks noGrp="1"/>
          </p:cNvSpPr>
          <p:nvPr>
            <p:ph type="sldNum" sz="quarter" idx="5"/>
          </p:nvPr>
        </p:nvSpPr>
        <p:spPr/>
        <p:txBody>
          <a:bodyPr/>
          <a:lstStyle/>
          <a:p>
            <a:fld id="{AF5F7FD0-64E5-3042-86F6-03128569AF91}" type="slidenum">
              <a:rPr lang="en-US" smtClean="0"/>
              <a:t>8</a:t>
            </a:fld>
            <a:endParaRPr lang="en-US"/>
          </a:p>
        </p:txBody>
      </p:sp>
    </p:spTree>
    <p:extLst>
      <p:ext uri="{BB962C8B-B14F-4D97-AF65-F5344CB8AC3E}">
        <p14:creationId xmlns:p14="http://schemas.microsoft.com/office/powerpoint/2010/main" val="267180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have discussed, it is required that all RI LEAs adopt HQCM in ELA and math by 2023, and science by 2025. While we recognize that this policy shift evokes a multitude of questions, and reactions, it’s helpful for us to take a moment to talk about the options for waiving the selection of HQCM from RI’s approved list. There are three: [READ SLIDE]. This is high-level information for the purposes of this webinar. We will be hosting a webinar solely dedicated to these waiver options on Wednesday, July 29, from 2-3PM. During this time, we will unpack each waiver option, and the application process, and provide time for questions to be answered. So, for now, we’ll continue forward with our presentation. You can find this webinar on the “Waivers” tab of our curriculum landing page for your review.</a:t>
            </a:r>
          </a:p>
        </p:txBody>
      </p:sp>
      <p:sp>
        <p:nvSpPr>
          <p:cNvPr id="4" name="Slide Number Placeholder 3"/>
          <p:cNvSpPr>
            <a:spLocks noGrp="1"/>
          </p:cNvSpPr>
          <p:nvPr>
            <p:ph type="sldNum" sz="quarter" idx="5"/>
          </p:nvPr>
        </p:nvSpPr>
        <p:spPr/>
        <p:txBody>
          <a:bodyPr/>
          <a:lstStyle/>
          <a:p>
            <a:fld id="{AF5F7FD0-64E5-3042-86F6-03128569AF91}" type="slidenum">
              <a:rPr lang="en-US" smtClean="0"/>
              <a:t>9</a:t>
            </a:fld>
            <a:endParaRPr lang="en-US"/>
          </a:p>
        </p:txBody>
      </p:sp>
    </p:spTree>
    <p:extLst>
      <p:ext uri="{BB962C8B-B14F-4D97-AF65-F5344CB8AC3E}">
        <p14:creationId xmlns:p14="http://schemas.microsoft.com/office/powerpoint/2010/main" val="3102246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7294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85905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27979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89730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35113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61743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427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7983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550110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381F44-3689-4355-AE09-C3590EEF621F}" type="datetimeFigureOut">
              <a:rPr lang="en-US" smtClean="0"/>
              <a:t>7/23/20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070845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381F44-3689-4355-AE09-C3590EEF621F}" type="datetimeFigureOut">
              <a:rPr lang="en-US" smtClean="0"/>
              <a:t>7/23/20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18256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94773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381F44-3689-4355-AE09-C3590EEF621F}" type="datetimeFigureOut">
              <a:rPr lang="en-US" smtClean="0"/>
              <a:t>7/23/20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314147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81F44-3689-4355-AE09-C3590EEF621F}" type="datetimeFigureOut">
              <a:rPr lang="en-US" smtClean="0"/>
              <a:t>7/23/20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06202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381F44-3689-4355-AE09-C3590EEF621F}" type="datetimeFigureOut">
              <a:rPr lang="en-US" smtClean="0"/>
              <a:t>7/23/20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39511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381F44-3689-4355-AE09-C3590EEF621F}" type="datetimeFigureOut">
              <a:rPr lang="en-US" smtClean="0"/>
              <a:t>7/23/20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544597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823434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15261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426632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95386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15199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63979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75196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46069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38053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81F44-3689-4355-AE09-C3590EEF621F}" type="datetimeFigureOut">
              <a:rPr lang="en-US" smtClean="0"/>
              <a:t>7/23/20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a:p>
        </p:txBody>
      </p:sp>
    </p:spTree>
    <p:extLst>
      <p:ext uri="{BB962C8B-B14F-4D97-AF65-F5344CB8AC3E}">
        <p14:creationId xmlns:p14="http://schemas.microsoft.com/office/powerpoint/2010/main" val="2790365805"/>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ride.ri.gov/InstructionAssessment/Curriculum.aspx"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mailto:curriculum@ride.ri.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ride.ri.gov/InstructionAssessment/Curriculum/CurriculumUsedinRhodeIsland.asp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ride.ri.gov/Portals/0/Uploads/Documents/Instruction-and-Assessment-World-Class-Standards/Curriculum/RIGL_22_30_33.pdf?ver=2019-12-20-092153-520"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4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5436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4256" y="4767072"/>
            <a:ext cx="6594189" cy="1625210"/>
          </a:xfrm>
        </p:spPr>
        <p:txBody>
          <a:bodyPr vert="horz" lIns="91440" tIns="45720" rIns="91440" bIns="45720" rtlCol="0" anchor="ctr">
            <a:normAutofit/>
          </a:bodyPr>
          <a:lstStyle/>
          <a:p>
            <a:pPr algn="r"/>
            <a:r>
              <a:rPr lang="en-US" sz="3200">
                <a:solidFill>
                  <a:srgbClr val="FFFFFF"/>
                </a:solidFill>
              </a:rPr>
              <a:t>Division of Teaching &amp; Learning</a:t>
            </a:r>
            <a:br>
              <a:rPr lang="en-US" sz="3200">
                <a:solidFill>
                  <a:srgbClr val="FFFFFF"/>
                </a:solidFill>
              </a:rPr>
            </a:br>
            <a:br>
              <a:rPr lang="en-US" sz="3200">
                <a:solidFill>
                  <a:srgbClr val="FFFFFF"/>
                </a:solidFill>
              </a:rPr>
            </a:br>
            <a:r>
              <a:rPr lang="en-US" sz="3200">
                <a:solidFill>
                  <a:srgbClr val="FFFFFF"/>
                </a:solidFill>
              </a:rPr>
              <a:t>June 2020</a:t>
            </a:r>
          </a:p>
        </p:txBody>
      </p:sp>
      <p:pic>
        <p:nvPicPr>
          <p:cNvPr id="6" name="Picture 5" descr="A person posing for a photo&#10;&#10;Description automatically generated">
            <a:extLst>
              <a:ext uri="{FF2B5EF4-FFF2-40B4-BE49-F238E27FC236}">
                <a16:creationId xmlns:a16="http://schemas.microsoft.com/office/drawing/2014/main" id="{2C7E8449-DAE2-F64D-9B29-EB1FB63716E6}"/>
              </a:ext>
            </a:extLst>
          </p:cNvPr>
          <p:cNvPicPr>
            <a:picLocks noChangeAspect="1"/>
          </p:cNvPicPr>
          <p:nvPr/>
        </p:nvPicPr>
        <p:blipFill rotWithShape="1">
          <a:blip r:embed="rId3">
            <a:extLst>
              <a:ext uri="{28A0092B-C50C-407E-A947-70E740481C1C}">
                <a14:useLocalDpi xmlns:a14="http://schemas.microsoft.com/office/drawing/2010/main" val="0"/>
              </a:ext>
            </a:extLst>
          </a:blip>
          <a:srcRect t="1450" r="1" b="11371"/>
          <a:stretch/>
        </p:blipFill>
        <p:spPr>
          <a:xfrm>
            <a:off x="327547" y="321733"/>
            <a:ext cx="7058306" cy="4107392"/>
          </a:xfrm>
          <a:prstGeom prst="rect">
            <a:avLst/>
          </a:prstGeom>
        </p:spPr>
      </p:pic>
      <p:sp>
        <p:nvSpPr>
          <p:cNvPr id="56" name="Rectangle 4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7732643" y="917725"/>
            <a:ext cx="3721415" cy="4852362"/>
          </a:xfrm>
        </p:spPr>
        <p:txBody>
          <a:bodyPr vert="horz" lIns="91440" tIns="45720" rIns="91440" bIns="45720" rtlCol="0" anchor="ctr">
            <a:normAutofit/>
          </a:bodyPr>
          <a:lstStyle/>
          <a:p>
            <a:pPr algn="l"/>
            <a:r>
              <a:rPr lang="en-US" sz="4800" dirty="0">
                <a:solidFill>
                  <a:srgbClr val="FFFFFF"/>
                </a:solidFill>
              </a:rPr>
              <a:t>Selecting &amp; </a:t>
            </a:r>
            <a:r>
              <a:rPr lang="en-US" sz="4800" dirty="0" err="1">
                <a:solidFill>
                  <a:srgbClr val="FFFFFF"/>
                </a:solidFill>
              </a:rPr>
              <a:t>ImplementingHigh</a:t>
            </a:r>
            <a:r>
              <a:rPr lang="en-US" sz="4800" dirty="0">
                <a:solidFill>
                  <a:srgbClr val="FFFFFF"/>
                </a:solidFill>
              </a:rPr>
              <a:t>-Quality Curriculum Materials (HQCM) in Rhode Island</a:t>
            </a:r>
          </a:p>
        </p:txBody>
      </p:sp>
    </p:spTree>
    <p:extLst>
      <p:ext uri="{BB962C8B-B14F-4D97-AF65-F5344CB8AC3E}">
        <p14:creationId xmlns:p14="http://schemas.microsoft.com/office/powerpoint/2010/main" val="142492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HQCM Selection Workbook &amp; Cohort</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1D8515-1B83-224F-8C79-00B1F0670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4984" y="2426818"/>
            <a:ext cx="3089083" cy="3997637"/>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13" descr="A picture containing game&#10;&#10;Description generated with very high confidence">
            <a:extLst>
              <a:ext uri="{FF2B5EF4-FFF2-40B4-BE49-F238E27FC236}">
                <a16:creationId xmlns:a16="http://schemas.microsoft.com/office/drawing/2014/main" id="{55719FBD-49A2-BA44-8541-58B8CDFC3C9D}"/>
              </a:ext>
            </a:extLst>
          </p:cNvPr>
          <p:cNvPicPr>
            <a:picLocks noChangeAspect="1"/>
          </p:cNvPicPr>
          <p:nvPr/>
        </p:nvPicPr>
        <p:blipFill>
          <a:blip r:embed="rId4"/>
          <a:stretch>
            <a:fillRect/>
          </a:stretch>
        </p:blipFill>
        <p:spPr>
          <a:xfrm>
            <a:off x="6445073" y="2993458"/>
            <a:ext cx="5455917" cy="2864356"/>
          </a:xfrm>
          <a:prstGeom prst="rect">
            <a:avLst/>
          </a:prstGeom>
        </p:spPr>
      </p:pic>
    </p:spTree>
    <p:extLst>
      <p:ext uri="{BB962C8B-B14F-4D97-AF65-F5344CB8AC3E}">
        <p14:creationId xmlns:p14="http://schemas.microsoft.com/office/powerpoint/2010/main" val="420109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dirty="0">
                <a:solidFill>
                  <a:srgbClr val="FFFFFF"/>
                </a:solidFill>
                <a:cs typeface="Calibri Light"/>
              </a:rPr>
              <a:t>Selecting High-Quality Materials </a:t>
            </a:r>
          </a:p>
        </p:txBody>
      </p:sp>
      <p:graphicFrame>
        <p:nvGraphicFramePr>
          <p:cNvPr id="6" name="Diagram 5">
            <a:extLst>
              <a:ext uri="{FF2B5EF4-FFF2-40B4-BE49-F238E27FC236}">
                <a16:creationId xmlns:a16="http://schemas.microsoft.com/office/drawing/2014/main" id="{9F5061CA-C05C-7145-BC7E-B1DE9AC45C51}"/>
              </a:ext>
            </a:extLst>
          </p:cNvPr>
          <p:cNvGraphicFramePr/>
          <p:nvPr>
            <p:extLst>
              <p:ext uri="{D42A27DB-BD31-4B8C-83A1-F6EECF244321}">
                <p14:modId xmlns:p14="http://schemas.microsoft.com/office/powerpoint/2010/main" val="167673637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932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A597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US">
                <a:solidFill>
                  <a:srgbClr val="FFFFFF"/>
                </a:solidFill>
              </a:rPr>
              <a:t>Review Tools to Support HQCM Selection</a:t>
            </a:r>
          </a:p>
        </p:txBody>
      </p:sp>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Diagram 5">
            <a:extLst>
              <a:ext uri="{FF2B5EF4-FFF2-40B4-BE49-F238E27FC236}">
                <a16:creationId xmlns:a16="http://schemas.microsoft.com/office/drawing/2014/main" id="{943FA4AC-5330-AB40-BD36-B829C7C058CA}"/>
              </a:ext>
            </a:extLst>
          </p:cNvPr>
          <p:cNvGraphicFramePr/>
          <p:nvPr>
            <p:extLst>
              <p:ext uri="{D42A27DB-BD31-4B8C-83A1-F6EECF244321}">
                <p14:modId xmlns:p14="http://schemas.microsoft.com/office/powerpoint/2010/main" val="3227478579"/>
              </p:ext>
            </p:extLst>
          </p:nvPr>
        </p:nvGraphicFramePr>
        <p:xfrm>
          <a:off x="7872761" y="917725"/>
          <a:ext cx="3794983" cy="485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group of people standing on a sidewalk&#10;&#10;Description automatically generated">
            <a:extLst>
              <a:ext uri="{FF2B5EF4-FFF2-40B4-BE49-F238E27FC236}">
                <a16:creationId xmlns:a16="http://schemas.microsoft.com/office/drawing/2014/main" id="{A00CF36B-831D-4843-8728-5FD8098CC6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255" y="321732"/>
            <a:ext cx="6594189" cy="4152732"/>
          </a:xfrm>
          <a:prstGeom prst="rect">
            <a:avLst/>
          </a:prstGeom>
        </p:spPr>
      </p:pic>
    </p:spTree>
    <p:extLst>
      <p:ext uri="{BB962C8B-B14F-4D97-AF65-F5344CB8AC3E}">
        <p14:creationId xmlns:p14="http://schemas.microsoft.com/office/powerpoint/2010/main" val="40786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Procurement &amp; Planning to Launch HQCM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6093954"/>
              </p:ext>
            </p:extLst>
          </p:nvPr>
        </p:nvGraphicFramePr>
        <p:xfrm>
          <a:off x="248729" y="1480569"/>
          <a:ext cx="11565146" cy="5170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 name="Picture 71" descr="A picture containing drawing&#10;&#10;Description generated with very high confidence">
            <a:extLst>
              <a:ext uri="{FF2B5EF4-FFF2-40B4-BE49-F238E27FC236}">
                <a16:creationId xmlns:a16="http://schemas.microsoft.com/office/drawing/2014/main" id="{EA1D6139-E910-4633-9577-A9A97EF92B2E}"/>
              </a:ext>
            </a:extLst>
          </p:cNvPr>
          <p:cNvPicPr>
            <a:picLocks noChangeAspect="1"/>
          </p:cNvPicPr>
          <p:nvPr/>
        </p:nvPicPr>
        <p:blipFill>
          <a:blip r:embed="rId8"/>
          <a:stretch>
            <a:fillRect/>
          </a:stretch>
        </p:blipFill>
        <p:spPr>
          <a:xfrm>
            <a:off x="10596253" y="5159774"/>
            <a:ext cx="1595747" cy="1698226"/>
          </a:xfrm>
          <a:prstGeom prst="rect">
            <a:avLst/>
          </a:prstGeom>
        </p:spPr>
      </p:pic>
    </p:spTree>
    <p:extLst>
      <p:ext uri="{BB962C8B-B14F-4D97-AF65-F5344CB8AC3E}">
        <p14:creationId xmlns:p14="http://schemas.microsoft.com/office/powerpoint/2010/main" val="593061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242B96B-0642-E146-80B7-545E077DC4A1}"/>
              </a:ext>
            </a:extLst>
          </p:cNvPr>
          <p:cNvSpPr/>
          <p:nvPr/>
        </p:nvSpPr>
        <p:spPr>
          <a:xfrm>
            <a:off x="441306" y="1285843"/>
            <a:ext cx="4015408" cy="4286313"/>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874643" y="1683828"/>
            <a:ext cx="3101009" cy="3488013"/>
          </a:xfrm>
          <a:noFill/>
        </p:spPr>
        <p:txBody>
          <a:bodyPr vert="horz" lIns="91440" tIns="45720" rIns="91440" bIns="45720" rtlCol="0" anchor="ctr">
            <a:normAutofit/>
          </a:bodyPr>
          <a:lstStyle/>
          <a:p>
            <a:pPr algn="ctr"/>
            <a:r>
              <a:rPr lang="en-US" sz="3200" kern="1200">
                <a:solidFill>
                  <a:schemeClr val="bg1"/>
                </a:solidFill>
                <a:latin typeface="+mj-lt"/>
                <a:ea typeface="+mj-ea"/>
                <a:cs typeface="+mj-cs"/>
              </a:rPr>
              <a:t>What is the relationship between HQCM and professional learning?</a:t>
            </a:r>
          </a:p>
        </p:txBody>
      </p:sp>
      <p:pic>
        <p:nvPicPr>
          <p:cNvPr id="1026" name="Picture 2" descr="https://lh6.googleusercontent.com/1zpL3ZJhdY594UHcCogW38-Xtz00-U5KDoEixOWziHilYiKhoa0N8FwldMrEXoc1Yo9m6xlwfRijO0Vm6njLMLTpb01bKhKdN-hY20ps_SxVLFKIfPI2qopYba8aZVGYecySnxxc0H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7316" y="1694614"/>
            <a:ext cx="6780700" cy="34664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E3A0F8C9-0536-44E3-92CA-2798A712B5A8}" type="slidenum">
              <a:rPr lang="en-US">
                <a:solidFill>
                  <a:schemeClr val="tx1">
                    <a:alpha val="80000"/>
                  </a:schemeClr>
                </a:solidFill>
              </a:rPr>
              <a:pPr>
                <a:spcAft>
                  <a:spcPts val="600"/>
                </a:spcAft>
              </a:pPr>
              <a:t>14</a:t>
            </a:fld>
            <a:endParaRPr lang="en-US">
              <a:solidFill>
                <a:schemeClr val="tx1">
                  <a:alpha val="80000"/>
                </a:schemeClr>
              </a:solidFill>
            </a:endParaRPr>
          </a:p>
        </p:txBody>
      </p:sp>
      <p:sp>
        <p:nvSpPr>
          <p:cNvPr id="2" name="Rectangle 1"/>
          <p:cNvSpPr/>
          <p:nvPr/>
        </p:nvSpPr>
        <p:spPr>
          <a:xfrm>
            <a:off x="5091443" y="4899371"/>
            <a:ext cx="6659251" cy="738664"/>
          </a:xfrm>
          <a:prstGeom prst="rect">
            <a:avLst/>
          </a:prstGeom>
        </p:spPr>
        <p:txBody>
          <a:bodyPr wrap="square">
            <a:spAutoFit/>
          </a:bodyPr>
          <a:lstStyle/>
          <a:p>
            <a:pPr algn="ctr">
              <a:spcAft>
                <a:spcPts val="600"/>
              </a:spcAft>
            </a:pPr>
            <a:r>
              <a:rPr lang="en-US" sz="8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Jackson, C. K., &amp; </a:t>
            </a:r>
            <a:r>
              <a:rPr lang="en-US" sz="1200" err="1">
                <a:solidFill>
                  <a:srgbClr val="000000"/>
                </a:solidFill>
                <a:latin typeface="Calibri" panose="020F0502020204030204" pitchFamily="34" charset="0"/>
              </a:rPr>
              <a:t>Makarin</a:t>
            </a:r>
            <a:r>
              <a:rPr lang="en-US" sz="1200">
                <a:solidFill>
                  <a:srgbClr val="000000"/>
                </a:solidFill>
                <a:latin typeface="Calibri" panose="020F0502020204030204" pitchFamily="34" charset="0"/>
              </a:rPr>
              <a:t>, A. (2016). Simplifying Teaching: A Field Experiment with Online" Off-the-Shelf" Lessons. National Bureau of Economic Research</a:t>
            </a:r>
            <a:br>
              <a:rPr lang="en-US"/>
            </a:br>
            <a:endParaRPr lang="en-US"/>
          </a:p>
        </p:txBody>
      </p:sp>
    </p:spTree>
    <p:extLst>
      <p:ext uri="{BB962C8B-B14F-4D97-AF65-F5344CB8AC3E}">
        <p14:creationId xmlns:p14="http://schemas.microsoft.com/office/powerpoint/2010/main" val="311451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0658" y="1655956"/>
            <a:ext cx="4371278" cy="3546088"/>
          </a:xfrm>
          <a:noFill/>
        </p:spPr>
        <p:txBody>
          <a:bodyPr vert="horz" lIns="91440" tIns="45720" rIns="91440" bIns="45720" rtlCol="0" anchor="b">
            <a:normAutofit fontScale="90000"/>
          </a:bodyPr>
          <a:lstStyle/>
          <a:p>
            <a:pPr algn="ctr"/>
            <a:r>
              <a:rPr lang="en-US" sz="4800">
                <a:solidFill>
                  <a:schemeClr val="bg1"/>
                </a:solidFill>
              </a:rPr>
              <a:t>What might RIDE’s implementation support for HQCM look like moving forward?</a:t>
            </a:r>
          </a:p>
        </p:txBody>
      </p:sp>
      <p:sp>
        <p:nvSpPr>
          <p:cNvPr id="5" name="Hexagon 4">
            <a:extLst>
              <a:ext uri="{FF2B5EF4-FFF2-40B4-BE49-F238E27FC236}">
                <a16:creationId xmlns:a16="http://schemas.microsoft.com/office/drawing/2014/main" id="{6DA1CCFD-9514-F846-AA1E-13962DCC5CB7}"/>
              </a:ext>
            </a:extLst>
          </p:cNvPr>
          <p:cNvSpPr/>
          <p:nvPr/>
        </p:nvSpPr>
        <p:spPr>
          <a:xfrm>
            <a:off x="7007850" y="1655956"/>
            <a:ext cx="901570" cy="776822"/>
          </a:xfrm>
          <a:prstGeom prst="hexagon">
            <a:avLst>
              <a:gd name="adj" fmla="val 28900"/>
              <a:gd name="vf" fmla="val 11547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graphicFrame>
        <p:nvGraphicFramePr>
          <p:cNvPr id="4" name="Diagram 3">
            <a:extLst>
              <a:ext uri="{FF2B5EF4-FFF2-40B4-BE49-F238E27FC236}">
                <a16:creationId xmlns:a16="http://schemas.microsoft.com/office/drawing/2014/main" id="{47E32067-37A9-A742-B87E-987CF733C66B}"/>
              </a:ext>
            </a:extLst>
          </p:cNvPr>
          <p:cNvGraphicFramePr/>
          <p:nvPr>
            <p:extLst>
              <p:ext uri="{D42A27DB-BD31-4B8C-83A1-F6EECF244321}">
                <p14:modId xmlns:p14="http://schemas.microsoft.com/office/powerpoint/2010/main" val="428522105"/>
              </p:ext>
            </p:extLst>
          </p:nvPr>
        </p:nvGraphicFramePr>
        <p:xfrm>
          <a:off x="4848277" y="515187"/>
          <a:ext cx="7323480" cy="5827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67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vert="horz" lIns="91440" tIns="45720" rIns="91440" bIns="45720" rtlCol="0">
            <a:normAutofit/>
          </a:bodyPr>
          <a:lstStyle/>
          <a:p>
            <a:r>
              <a:rPr lang="en-US" sz="3700">
                <a:solidFill>
                  <a:srgbClr val="FFFFFF"/>
                </a:solidFill>
              </a:rPr>
              <a:t>What might an LEA’s implementation support for HQCM look like moving forward?</a:t>
            </a:r>
          </a:p>
        </p:txBody>
      </p:sp>
      <p:graphicFrame>
        <p:nvGraphicFramePr>
          <p:cNvPr id="18" name="Diagram 18">
            <a:extLst>
              <a:ext uri="{FF2B5EF4-FFF2-40B4-BE49-F238E27FC236}">
                <a16:creationId xmlns:a16="http://schemas.microsoft.com/office/drawing/2014/main" id="{DA643F4A-F76A-4453-A126-890C2FF87A40}"/>
              </a:ext>
            </a:extLst>
          </p:cNvPr>
          <p:cNvGraphicFramePr/>
          <p:nvPr>
            <p:extLst>
              <p:ext uri="{D42A27DB-BD31-4B8C-83A1-F6EECF244321}">
                <p14:modId xmlns:p14="http://schemas.microsoft.com/office/powerpoint/2010/main" val="402450961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5780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4673" y="1445494"/>
            <a:ext cx="3616856" cy="4376572"/>
          </a:xfrm>
        </p:spPr>
        <p:txBody>
          <a:bodyPr vert="horz" lIns="91440" tIns="45720" rIns="91440" bIns="45720" rtlCol="0" anchor="ctr">
            <a:normAutofit/>
          </a:bodyPr>
          <a:lstStyle/>
          <a:p>
            <a:pPr algn="l"/>
            <a:r>
              <a:rPr lang="en-US" sz="4800" kern="1200">
                <a:solidFill>
                  <a:schemeClr val="tx1"/>
                </a:solidFill>
                <a:latin typeface="+mj-lt"/>
                <a:ea typeface="+mj-ea"/>
                <a:cs typeface="+mj-cs"/>
              </a:rPr>
              <a:t>Thank you!</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96000" y="1193292"/>
            <a:ext cx="5501834" cy="4471416"/>
          </a:xfrm>
        </p:spPr>
        <p:txBody>
          <a:bodyPr vert="horz" lIns="91440" tIns="45720" rIns="91440" bIns="45720" rtlCol="0" anchor="ctr">
            <a:normAutofit/>
          </a:bodyPr>
          <a:lstStyle/>
          <a:p>
            <a:pPr indent="-228600" algn="l">
              <a:buFont typeface="Arial" panose="020B0604020202020204" pitchFamily="34" charset="0"/>
              <a:buChar char="•"/>
            </a:pPr>
            <a:endParaRPr lang="en-US" sz="2000" dirty="0">
              <a:solidFill>
                <a:schemeClr val="bg1"/>
              </a:solidFill>
            </a:endParaRPr>
          </a:p>
          <a:p>
            <a:pPr algn="l"/>
            <a:r>
              <a:rPr lang="en-US" sz="2000" dirty="0">
                <a:solidFill>
                  <a:schemeClr val="bg1"/>
                </a:solidFill>
              </a:rPr>
              <a:t>Register on our </a:t>
            </a:r>
            <a:r>
              <a:rPr lang="en-US" sz="2000" dirty="0">
                <a:solidFill>
                  <a:schemeClr val="bg1"/>
                </a:solidFill>
                <a:hlinkClick r:id="rId3"/>
              </a:rPr>
              <a:t>Curriculum Webpage </a:t>
            </a:r>
            <a:r>
              <a:rPr lang="en-US" sz="2000" dirty="0">
                <a:solidFill>
                  <a:schemeClr val="bg1"/>
                </a:solidFill>
              </a:rPr>
              <a:t>for our upcoming webinars:</a:t>
            </a:r>
          </a:p>
          <a:p>
            <a:pPr indent="-228600" algn="l">
              <a:buFont typeface="Arial" panose="020B0604020202020204" pitchFamily="34" charset="0"/>
              <a:buChar char="•"/>
            </a:pPr>
            <a:endParaRPr lang="en-US" sz="2000" dirty="0">
              <a:solidFill>
                <a:schemeClr val="bg1"/>
              </a:solidFill>
            </a:endParaRPr>
          </a:p>
          <a:p>
            <a:pPr lvl="1" indent="-228600" algn="l">
              <a:buFont typeface="Arial" panose="020B0604020202020204" pitchFamily="34" charset="0"/>
              <a:buChar char="•"/>
            </a:pPr>
            <a:r>
              <a:rPr lang="en-US" sz="1600" dirty="0">
                <a:solidFill>
                  <a:schemeClr val="bg1"/>
                </a:solidFill>
              </a:rPr>
              <a:t>Review Tools Webinar: Monday, July 27 from 2-3</a:t>
            </a:r>
          </a:p>
          <a:p>
            <a:pPr lvl="1" indent="-228600" algn="l">
              <a:buFont typeface="Arial" panose="020B0604020202020204" pitchFamily="34" charset="0"/>
              <a:buChar char="•"/>
            </a:pPr>
            <a:r>
              <a:rPr lang="en-US" sz="1600" dirty="0">
                <a:solidFill>
                  <a:schemeClr val="bg1"/>
                </a:solidFill>
              </a:rPr>
              <a:t>Waiver Options Webinar: Wednesday, July 29 from 2-3</a:t>
            </a:r>
          </a:p>
          <a:p>
            <a:pPr indent="-228600" algn="l">
              <a:buFont typeface="Arial" panose="020B0604020202020204" pitchFamily="34" charset="0"/>
              <a:buChar char="•"/>
            </a:pPr>
            <a:endParaRPr lang="en-US" sz="2000" dirty="0">
              <a:solidFill>
                <a:schemeClr val="bg1"/>
              </a:solidFill>
            </a:endParaRPr>
          </a:p>
          <a:p>
            <a:pPr indent="-228600" algn="l">
              <a:buFont typeface="Arial" panose="020B0604020202020204" pitchFamily="34" charset="0"/>
              <a:buChar char="•"/>
            </a:pPr>
            <a:r>
              <a:rPr lang="en-US" sz="2000" dirty="0">
                <a:solidFill>
                  <a:schemeClr val="bg1"/>
                </a:solidFill>
              </a:rPr>
              <a:t>Contact </a:t>
            </a:r>
            <a:r>
              <a:rPr lang="en-US" sz="2000" dirty="0">
                <a:solidFill>
                  <a:schemeClr val="bg1"/>
                </a:solidFill>
                <a:hlinkClick r:id="rId4"/>
              </a:rPr>
              <a:t>curriculum@ride.ri.gov</a:t>
            </a:r>
            <a:r>
              <a:rPr lang="en-US" sz="2000" dirty="0">
                <a:solidFill>
                  <a:schemeClr val="bg1"/>
                </a:solidFill>
              </a:rPr>
              <a:t> with additional questions.</a:t>
            </a:r>
          </a:p>
        </p:txBody>
      </p:sp>
    </p:spTree>
    <p:extLst>
      <p:ext uri="{BB962C8B-B14F-4D97-AF65-F5344CB8AC3E}">
        <p14:creationId xmlns:p14="http://schemas.microsoft.com/office/powerpoint/2010/main" val="272165234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D4D9F2BC-F295-B34E-B95C-640E5341B6C8}"/>
              </a:ext>
            </a:extLst>
          </p:cNvPr>
          <p:cNvPicPr>
            <a:picLocks noChangeAspect="1"/>
          </p:cNvPicPr>
          <p:nvPr/>
        </p:nvPicPr>
        <p:blipFill rotWithShape="1">
          <a:blip r:embed="rId3">
            <a:extLst>
              <a:ext uri="{28A0092B-C50C-407E-A947-70E740481C1C}">
                <a14:useLocalDpi xmlns:a14="http://schemas.microsoft.com/office/drawing/2010/main" val="0"/>
              </a:ext>
            </a:extLst>
          </a:blip>
          <a:srcRect r="2223" b="1"/>
          <a:stretch/>
        </p:blipFill>
        <p:spPr>
          <a:xfrm>
            <a:off x="20" y="10"/>
            <a:ext cx="12191980" cy="6857990"/>
          </a:xfrm>
          <a:prstGeom prst="rect">
            <a:avLst/>
          </a:prstGeom>
        </p:spPr>
      </p:pic>
    </p:spTree>
    <p:extLst>
      <p:ext uri="{BB962C8B-B14F-4D97-AF65-F5344CB8AC3E}">
        <p14:creationId xmlns:p14="http://schemas.microsoft.com/office/powerpoint/2010/main" val="409623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hlinkClick r:id="rId3"/>
              </a:rPr>
              <a:t>RI’s Curriculum Visualization Tool</a:t>
            </a:r>
            <a:endParaRPr lang="en-US"/>
          </a:p>
        </p:txBody>
      </p:sp>
      <p:pic>
        <p:nvPicPr>
          <p:cNvPr id="5" name="Picture 4" descr="A screenshot of a cell phone&#10;&#10;Description automatically generated">
            <a:extLst>
              <a:ext uri="{FF2B5EF4-FFF2-40B4-BE49-F238E27FC236}">
                <a16:creationId xmlns:a16="http://schemas.microsoft.com/office/drawing/2014/main" id="{2C0C4169-793D-6746-A790-D131D4211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506555"/>
            <a:ext cx="10377412" cy="4298822"/>
          </a:xfrm>
          <a:prstGeom prst="rect">
            <a:avLst/>
          </a:prstGeom>
        </p:spPr>
      </p:pic>
    </p:spTree>
    <p:extLst>
      <p:ext uri="{BB962C8B-B14F-4D97-AF65-F5344CB8AC3E}">
        <p14:creationId xmlns:p14="http://schemas.microsoft.com/office/powerpoint/2010/main" val="36219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US">
                <a:hlinkClick r:id="rId3">
                  <a:extLst>
                    <a:ext uri="{A12FA001-AC4F-418D-AE19-62706E023703}">
                      <ahyp:hlinkClr xmlns:ahyp="http://schemas.microsoft.com/office/drawing/2018/hyperlinkcolor" val="tx"/>
                    </a:ext>
                  </a:extLst>
                </a:hlinkClick>
              </a:rPr>
              <a:t>RIGL§ 16.22.30-33</a:t>
            </a:r>
            <a:r>
              <a:rPr lang="en-US"/>
              <a:t>: The ”Curriculum” Bill</a:t>
            </a:r>
          </a:p>
        </p:txBody>
      </p:sp>
      <p:graphicFrame>
        <p:nvGraphicFramePr>
          <p:cNvPr id="4" name="Content Placeholder 3">
            <a:extLst>
              <a:ext uri="{FF2B5EF4-FFF2-40B4-BE49-F238E27FC236}">
                <a16:creationId xmlns:a16="http://schemas.microsoft.com/office/drawing/2014/main" id="{E08FC07B-7B52-564A-AC7D-8A1C7616CC95}"/>
              </a:ext>
            </a:extLst>
          </p:cNvPr>
          <p:cNvGraphicFramePr>
            <a:graphicFrameLocks noGrp="1"/>
          </p:cNvGraphicFramePr>
          <p:nvPr>
            <p:ph idx="1"/>
            <p:extLst>
              <p:ext uri="{D42A27DB-BD31-4B8C-83A1-F6EECF244321}">
                <p14:modId xmlns:p14="http://schemas.microsoft.com/office/powerpoint/2010/main" val="186387524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238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Guidance Documents for Selecting HQCM in RI</a:t>
            </a:r>
          </a:p>
        </p:txBody>
      </p:sp>
      <p:cxnSp>
        <p:nvCxnSpPr>
          <p:cNvPr id="95" name="Straight Connector 94">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7399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Timeline for Lists</a:t>
            </a:r>
          </a:p>
        </p:txBody>
      </p:sp>
      <p:graphicFrame>
        <p:nvGraphicFramePr>
          <p:cNvPr id="6" name="Table 5">
            <a:extLst>
              <a:ext uri="{FF2B5EF4-FFF2-40B4-BE49-F238E27FC236}">
                <a16:creationId xmlns:a16="http://schemas.microsoft.com/office/drawing/2014/main" id="{36CC7304-E78F-5D4E-BF92-972992066AFB}"/>
              </a:ext>
            </a:extLst>
          </p:cNvPr>
          <p:cNvGraphicFramePr>
            <a:graphicFrameLocks noGrp="1"/>
          </p:cNvGraphicFramePr>
          <p:nvPr>
            <p:extLst>
              <p:ext uri="{D42A27DB-BD31-4B8C-83A1-F6EECF244321}">
                <p14:modId xmlns:p14="http://schemas.microsoft.com/office/powerpoint/2010/main" val="1194983997"/>
              </p:ext>
            </p:extLst>
          </p:nvPr>
        </p:nvGraphicFramePr>
        <p:xfrm>
          <a:off x="860707" y="1737441"/>
          <a:ext cx="10470586" cy="3383117"/>
        </p:xfrm>
        <a:graphic>
          <a:graphicData uri="http://schemas.openxmlformats.org/drawingml/2006/table">
            <a:tbl>
              <a:tblPr firstRow="1" firstCol="1" bandRow="1">
                <a:tableStyleId>{5C22544A-7EE6-4342-B048-85BDC9FD1C3A}</a:tableStyleId>
              </a:tblPr>
              <a:tblGrid>
                <a:gridCol w="2617074">
                  <a:extLst>
                    <a:ext uri="{9D8B030D-6E8A-4147-A177-3AD203B41FA5}">
                      <a16:colId xmlns:a16="http://schemas.microsoft.com/office/drawing/2014/main" val="2857519609"/>
                    </a:ext>
                  </a:extLst>
                </a:gridCol>
                <a:gridCol w="2617074">
                  <a:extLst>
                    <a:ext uri="{9D8B030D-6E8A-4147-A177-3AD203B41FA5}">
                      <a16:colId xmlns:a16="http://schemas.microsoft.com/office/drawing/2014/main" val="24444399"/>
                    </a:ext>
                  </a:extLst>
                </a:gridCol>
                <a:gridCol w="2618219">
                  <a:extLst>
                    <a:ext uri="{9D8B030D-6E8A-4147-A177-3AD203B41FA5}">
                      <a16:colId xmlns:a16="http://schemas.microsoft.com/office/drawing/2014/main" val="3948036525"/>
                    </a:ext>
                  </a:extLst>
                </a:gridCol>
                <a:gridCol w="2618219">
                  <a:extLst>
                    <a:ext uri="{9D8B030D-6E8A-4147-A177-3AD203B41FA5}">
                      <a16:colId xmlns:a16="http://schemas.microsoft.com/office/drawing/2014/main" val="2503790959"/>
                    </a:ext>
                  </a:extLst>
                </a:gridCol>
              </a:tblGrid>
              <a:tr h="1215081">
                <a:tc>
                  <a:txBody>
                    <a:bodyPr/>
                    <a:lstStyle/>
                    <a:p>
                      <a:pPr marL="0" marR="0" algn="ctr">
                        <a:spcBef>
                          <a:spcPts val="0"/>
                        </a:spcBef>
                        <a:spcAft>
                          <a:spcPts val="0"/>
                        </a:spcAft>
                      </a:pPr>
                      <a:r>
                        <a:rPr lang="en-US" sz="2800">
                          <a:effectLst/>
                        </a:rPr>
                        <a:t>Content Area</a:t>
                      </a:r>
                    </a:p>
                  </a:txBody>
                  <a:tcPr marL="68580" marR="68580" marT="0" marB="0" anchor="ctr">
                    <a:solidFill>
                      <a:schemeClr val="tx1">
                        <a:lumMod val="65000"/>
                        <a:lumOff val="35000"/>
                      </a:schemeClr>
                    </a:solidFill>
                  </a:tcPr>
                </a:tc>
                <a:tc>
                  <a:txBody>
                    <a:bodyPr/>
                    <a:lstStyle/>
                    <a:p>
                      <a:pPr marL="0" marR="0" algn="ctr">
                        <a:spcBef>
                          <a:spcPts val="0"/>
                        </a:spcBef>
                        <a:spcAft>
                          <a:spcPts val="0"/>
                        </a:spcAft>
                      </a:pPr>
                      <a:r>
                        <a:rPr lang="en-US" sz="2800">
                          <a:effectLst/>
                        </a:rPr>
                        <a:t>Initial List Released</a:t>
                      </a:r>
                    </a:p>
                  </a:txBody>
                  <a:tcPr marL="68580" marR="68580" marT="0" marB="0" anchor="ctr">
                    <a:solidFill>
                      <a:schemeClr val="tx1">
                        <a:lumMod val="65000"/>
                        <a:lumOff val="35000"/>
                      </a:schemeClr>
                    </a:solidFill>
                  </a:tcPr>
                </a:tc>
                <a:tc>
                  <a:txBody>
                    <a:bodyPr/>
                    <a:lstStyle/>
                    <a:p>
                      <a:pPr marL="0" marR="0" algn="ctr">
                        <a:spcBef>
                          <a:spcPts val="0"/>
                        </a:spcBef>
                        <a:spcAft>
                          <a:spcPts val="0"/>
                        </a:spcAft>
                      </a:pPr>
                      <a:r>
                        <a:rPr lang="en-US" sz="2800">
                          <a:effectLst/>
                        </a:rPr>
                        <a:t>Updated List(s) Released</a:t>
                      </a:r>
                    </a:p>
                  </a:txBody>
                  <a:tcPr marL="68580" marR="68580" marT="0" marB="0" anchor="ctr">
                    <a:solidFill>
                      <a:schemeClr val="tx1">
                        <a:lumMod val="65000"/>
                        <a:lumOff val="35000"/>
                      </a:schemeClr>
                    </a:solidFill>
                  </a:tcPr>
                </a:tc>
                <a:tc>
                  <a:txBody>
                    <a:bodyPr/>
                    <a:lstStyle/>
                    <a:p>
                      <a:pPr marL="0" marR="0" algn="ctr">
                        <a:spcBef>
                          <a:spcPts val="0"/>
                        </a:spcBef>
                        <a:spcAft>
                          <a:spcPts val="0"/>
                        </a:spcAft>
                      </a:pPr>
                      <a:r>
                        <a:rPr lang="en-US" sz="2800">
                          <a:effectLst/>
                        </a:rPr>
                        <a:t>Required LEA Adoption</a:t>
                      </a:r>
                    </a:p>
                  </a:txBody>
                  <a:tcPr marL="68580" marR="68580" marT="0" marB="0" anchor="ctr">
                    <a:solidFill>
                      <a:schemeClr val="tx1">
                        <a:lumMod val="65000"/>
                        <a:lumOff val="35000"/>
                      </a:schemeClr>
                    </a:solidFill>
                  </a:tcPr>
                </a:tc>
                <a:extLst>
                  <a:ext uri="{0D108BD9-81ED-4DB2-BD59-A6C34878D82A}">
                    <a16:rowId xmlns:a16="http://schemas.microsoft.com/office/drawing/2014/main" val="2032276407"/>
                  </a:ext>
                </a:extLst>
              </a:tr>
              <a:tr h="657298">
                <a:tc>
                  <a:txBody>
                    <a:bodyPr/>
                    <a:lstStyle/>
                    <a:p>
                      <a:pPr algn="ctr"/>
                      <a:r>
                        <a:rPr lang="en-US" sz="2800">
                          <a:effectLst/>
                        </a:rPr>
                        <a:t>Mathematics</a:t>
                      </a:r>
                    </a:p>
                  </a:txBody>
                  <a:tcPr marL="68580" marR="68580" marT="0" marB="0" anchor="ctr"/>
                </a:tc>
                <a:tc>
                  <a:txBody>
                    <a:bodyPr/>
                    <a:lstStyle/>
                    <a:p>
                      <a:pPr algn="ctr"/>
                      <a:r>
                        <a:rPr lang="en-US" sz="2800">
                          <a:effectLst/>
                        </a:rPr>
                        <a:t>June 2020</a:t>
                      </a:r>
                    </a:p>
                  </a:txBody>
                  <a:tcPr marL="68580" marR="68580" marT="0" marB="0" anchor="ctr">
                    <a:solidFill>
                      <a:schemeClr val="tx2">
                        <a:lumMod val="20000"/>
                        <a:lumOff val="80000"/>
                      </a:schemeClr>
                    </a:solidFill>
                  </a:tcPr>
                </a:tc>
                <a:tc>
                  <a:txBody>
                    <a:bodyPr/>
                    <a:lstStyle/>
                    <a:p>
                      <a:pPr algn="ctr"/>
                      <a:r>
                        <a:rPr lang="en-US" sz="2800">
                          <a:effectLst/>
                        </a:rPr>
                        <a:t>January 2021</a:t>
                      </a:r>
                    </a:p>
                  </a:txBody>
                  <a:tcPr marL="68580" marR="68580" marT="0" marB="0" anchor="ctr">
                    <a:solidFill>
                      <a:schemeClr val="tx2">
                        <a:lumMod val="20000"/>
                        <a:lumOff val="80000"/>
                      </a:schemeClr>
                    </a:solidFill>
                  </a:tcPr>
                </a:tc>
                <a:tc>
                  <a:txBody>
                    <a:bodyPr/>
                    <a:lstStyle/>
                    <a:p>
                      <a:pPr algn="ctr"/>
                      <a:r>
                        <a:rPr lang="en-US" sz="2800">
                          <a:effectLst/>
                        </a:rPr>
                        <a:t>June 30, 2023</a:t>
                      </a:r>
                    </a:p>
                  </a:txBody>
                  <a:tcPr marL="68580" marR="68580" marT="0" marB="0" anchor="ctr">
                    <a:solidFill>
                      <a:schemeClr val="tx2">
                        <a:lumMod val="20000"/>
                        <a:lumOff val="80000"/>
                      </a:schemeClr>
                    </a:solidFill>
                  </a:tcPr>
                </a:tc>
                <a:extLst>
                  <a:ext uri="{0D108BD9-81ED-4DB2-BD59-A6C34878D82A}">
                    <a16:rowId xmlns:a16="http://schemas.microsoft.com/office/drawing/2014/main" val="1134586426"/>
                  </a:ext>
                </a:extLst>
              </a:tr>
              <a:tr h="657298">
                <a:tc>
                  <a:txBody>
                    <a:bodyPr/>
                    <a:lstStyle/>
                    <a:p>
                      <a:pPr algn="ctr"/>
                      <a:r>
                        <a:rPr lang="en-US" sz="2800">
                          <a:effectLst/>
                        </a:rPr>
                        <a:t>English Language Arts</a:t>
                      </a:r>
                    </a:p>
                  </a:txBody>
                  <a:tcPr marL="68580" marR="68580" marT="0" marB="0" anchor="ctr"/>
                </a:tc>
                <a:tc>
                  <a:txBody>
                    <a:bodyPr/>
                    <a:lstStyle/>
                    <a:p>
                      <a:pPr algn="ctr"/>
                      <a:r>
                        <a:rPr lang="en-US" sz="2800">
                          <a:effectLst/>
                        </a:rPr>
                        <a:t>June 2020</a:t>
                      </a:r>
                    </a:p>
                  </a:txBody>
                  <a:tcPr marL="68580" marR="68580" marT="0" marB="0" anchor="ctr">
                    <a:solidFill>
                      <a:schemeClr val="tx2">
                        <a:lumMod val="20000"/>
                        <a:lumOff val="80000"/>
                      </a:schemeClr>
                    </a:solidFill>
                  </a:tcPr>
                </a:tc>
                <a:tc>
                  <a:txBody>
                    <a:bodyPr/>
                    <a:lstStyle/>
                    <a:p>
                      <a:pPr algn="ctr"/>
                      <a:r>
                        <a:rPr lang="en-US" sz="2800">
                          <a:effectLst/>
                        </a:rPr>
                        <a:t>January 2021</a:t>
                      </a:r>
                    </a:p>
                  </a:txBody>
                  <a:tcPr marL="68580" marR="68580" marT="0" marB="0" anchor="ctr">
                    <a:solidFill>
                      <a:schemeClr val="tx2">
                        <a:lumMod val="20000"/>
                        <a:lumOff val="80000"/>
                      </a:schemeClr>
                    </a:solidFill>
                  </a:tcPr>
                </a:tc>
                <a:tc>
                  <a:txBody>
                    <a:bodyPr/>
                    <a:lstStyle/>
                    <a:p>
                      <a:pPr algn="ctr"/>
                      <a:r>
                        <a:rPr lang="en-US" sz="2800">
                          <a:effectLst/>
                        </a:rPr>
                        <a:t>June 30, 2023</a:t>
                      </a:r>
                    </a:p>
                  </a:txBody>
                  <a:tcPr marL="68580" marR="68580" marT="0" marB="0" anchor="ctr">
                    <a:solidFill>
                      <a:schemeClr val="tx2">
                        <a:lumMod val="20000"/>
                        <a:lumOff val="80000"/>
                      </a:schemeClr>
                    </a:solidFill>
                  </a:tcPr>
                </a:tc>
                <a:extLst>
                  <a:ext uri="{0D108BD9-81ED-4DB2-BD59-A6C34878D82A}">
                    <a16:rowId xmlns:a16="http://schemas.microsoft.com/office/drawing/2014/main" val="3549664811"/>
                  </a:ext>
                </a:extLst>
              </a:tr>
              <a:tr h="657298">
                <a:tc>
                  <a:txBody>
                    <a:bodyPr/>
                    <a:lstStyle/>
                    <a:p>
                      <a:pPr algn="ctr"/>
                      <a:r>
                        <a:rPr lang="en-US" sz="2800">
                          <a:effectLst/>
                        </a:rPr>
                        <a:t>Science</a:t>
                      </a:r>
                    </a:p>
                  </a:txBody>
                  <a:tcPr marL="68580" marR="68580" marT="0" marB="0" anchor="ctr">
                    <a:solidFill>
                      <a:schemeClr val="accent6"/>
                    </a:solidFill>
                  </a:tcPr>
                </a:tc>
                <a:tc>
                  <a:txBody>
                    <a:bodyPr/>
                    <a:lstStyle/>
                    <a:p>
                      <a:pPr algn="ctr"/>
                      <a:r>
                        <a:rPr lang="en-US" sz="2800">
                          <a:effectLst/>
                        </a:rPr>
                        <a:t>June 2021 </a:t>
                      </a:r>
                    </a:p>
                  </a:txBody>
                  <a:tcPr marL="68580" marR="68580" marT="0" marB="0" anchor="ctr">
                    <a:solidFill>
                      <a:schemeClr val="accent6">
                        <a:lumMod val="20000"/>
                        <a:lumOff val="80000"/>
                      </a:schemeClr>
                    </a:solidFill>
                  </a:tcPr>
                </a:tc>
                <a:tc>
                  <a:txBody>
                    <a:bodyPr/>
                    <a:lstStyle/>
                    <a:p>
                      <a:pPr algn="ctr"/>
                      <a:r>
                        <a:rPr lang="en-US" sz="2800">
                          <a:effectLst/>
                        </a:rPr>
                        <a:t>January 2022</a:t>
                      </a:r>
                    </a:p>
                  </a:txBody>
                  <a:tcPr marL="68580" marR="68580" marT="0" marB="0" anchor="ctr">
                    <a:solidFill>
                      <a:schemeClr val="accent6">
                        <a:lumMod val="20000"/>
                        <a:lumOff val="80000"/>
                      </a:schemeClr>
                    </a:solidFill>
                  </a:tcPr>
                </a:tc>
                <a:tc>
                  <a:txBody>
                    <a:bodyPr/>
                    <a:lstStyle/>
                    <a:p>
                      <a:pPr algn="ctr"/>
                      <a:r>
                        <a:rPr lang="en-US" sz="2800">
                          <a:effectLst/>
                        </a:rPr>
                        <a:t>June 30, 2025</a:t>
                      </a:r>
                    </a:p>
                  </a:txBody>
                  <a:tcPr marL="68580" marR="68580" marT="0" marB="0" anchor="ctr">
                    <a:solidFill>
                      <a:schemeClr val="accent6">
                        <a:lumMod val="20000"/>
                        <a:lumOff val="80000"/>
                      </a:schemeClr>
                    </a:solidFill>
                  </a:tcPr>
                </a:tc>
                <a:extLst>
                  <a:ext uri="{0D108BD9-81ED-4DB2-BD59-A6C34878D82A}">
                    <a16:rowId xmlns:a16="http://schemas.microsoft.com/office/drawing/2014/main" val="1845967804"/>
                  </a:ext>
                </a:extLst>
              </a:tr>
            </a:tbl>
          </a:graphicData>
        </a:graphic>
      </p:graphicFrame>
    </p:spTree>
    <p:extLst>
      <p:ext uri="{BB962C8B-B14F-4D97-AF65-F5344CB8AC3E}">
        <p14:creationId xmlns:p14="http://schemas.microsoft.com/office/powerpoint/2010/main" val="163606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B130784-C7D1-6645-89F9-C92478EBB8C3}"/>
              </a:ext>
            </a:extLst>
          </p:cNvPr>
          <p:cNvGraphicFramePr>
            <a:graphicFrameLocks noGrp="1"/>
          </p:cNvGraphicFramePr>
          <p:nvPr>
            <p:extLst>
              <p:ext uri="{D42A27DB-BD31-4B8C-83A1-F6EECF244321}">
                <p14:modId xmlns:p14="http://schemas.microsoft.com/office/powerpoint/2010/main" val="880277439"/>
              </p:ext>
            </p:extLst>
          </p:nvPr>
        </p:nvGraphicFramePr>
        <p:xfrm>
          <a:off x="7478137" y="1"/>
          <a:ext cx="4713863" cy="6857998"/>
        </p:xfrm>
        <a:graphic>
          <a:graphicData uri="http://schemas.openxmlformats.org/drawingml/2006/table">
            <a:tbl>
              <a:tblPr firstRow="1" bandRow="1">
                <a:tableStyleId>{5C22544A-7EE6-4342-B048-85BDC9FD1C3A}</a:tableStyleId>
              </a:tblPr>
              <a:tblGrid>
                <a:gridCol w="2402550">
                  <a:extLst>
                    <a:ext uri="{9D8B030D-6E8A-4147-A177-3AD203B41FA5}">
                      <a16:colId xmlns:a16="http://schemas.microsoft.com/office/drawing/2014/main" val="2518771293"/>
                    </a:ext>
                  </a:extLst>
                </a:gridCol>
                <a:gridCol w="1307717">
                  <a:extLst>
                    <a:ext uri="{9D8B030D-6E8A-4147-A177-3AD203B41FA5}">
                      <a16:colId xmlns:a16="http://schemas.microsoft.com/office/drawing/2014/main" val="3098025276"/>
                    </a:ext>
                  </a:extLst>
                </a:gridCol>
                <a:gridCol w="1003596">
                  <a:extLst>
                    <a:ext uri="{9D8B030D-6E8A-4147-A177-3AD203B41FA5}">
                      <a16:colId xmlns:a16="http://schemas.microsoft.com/office/drawing/2014/main" val="4077415095"/>
                    </a:ext>
                  </a:extLst>
                </a:gridCol>
              </a:tblGrid>
              <a:tr h="468375">
                <a:tc>
                  <a:txBody>
                    <a:bodyPr/>
                    <a:lstStyle/>
                    <a:p>
                      <a:pPr algn="ctr" rtl="0" fontAlgn="base"/>
                      <a:r>
                        <a:rPr lang="en-US" sz="1200">
                          <a:effectLst/>
                        </a:rPr>
                        <a:t>Approved English Language Arts (ELA) Curricula </a:t>
                      </a:r>
                      <a:endParaRPr lang="en-US">
                        <a:effectLst/>
                      </a:endParaRPr>
                    </a:p>
                  </a:txBody>
                  <a:tcPr anchor="ctr"/>
                </a:tc>
                <a:tc>
                  <a:txBody>
                    <a:bodyPr/>
                    <a:lstStyle/>
                    <a:p>
                      <a:pPr algn="ctr" rtl="0" fontAlgn="base"/>
                      <a:r>
                        <a:rPr lang="en-US" sz="1200">
                          <a:effectLst/>
                        </a:rPr>
                        <a:t>Publisher </a:t>
                      </a:r>
                      <a:endParaRPr lang="en-US">
                        <a:effectLst/>
                      </a:endParaRPr>
                    </a:p>
                  </a:txBody>
                  <a:tcPr anchor="ctr"/>
                </a:tc>
                <a:tc>
                  <a:txBody>
                    <a:bodyPr/>
                    <a:lstStyle/>
                    <a:p>
                      <a:pPr algn="ctr" rtl="0" fontAlgn="base"/>
                      <a:r>
                        <a:rPr lang="en-US" sz="1200">
                          <a:effectLst/>
                        </a:rPr>
                        <a:t>Grade Span </a:t>
                      </a:r>
                      <a:endParaRPr lang="en-US">
                        <a:effectLst/>
                      </a:endParaRPr>
                    </a:p>
                  </a:txBody>
                  <a:tcPr anchor="ctr"/>
                </a:tc>
                <a:extLst>
                  <a:ext uri="{0D108BD9-81ED-4DB2-BD59-A6C34878D82A}">
                    <a16:rowId xmlns:a16="http://schemas.microsoft.com/office/drawing/2014/main" val="2245734496"/>
                  </a:ext>
                </a:extLst>
              </a:tr>
              <a:tr h="655725">
                <a:tc>
                  <a:txBody>
                    <a:bodyPr/>
                    <a:lstStyle/>
                    <a:p>
                      <a:pPr rtl="0" fontAlgn="base"/>
                      <a:r>
                        <a:rPr lang="en-US" sz="1200">
                          <a:effectLst/>
                        </a:rPr>
                        <a:t>Amplify ELA (2016)  </a:t>
                      </a:r>
                      <a:endParaRPr lang="en-US">
                        <a:effectLst/>
                      </a:endParaRPr>
                    </a:p>
                    <a:p>
                      <a:pPr rtl="0" fontAlgn="base"/>
                      <a:r>
                        <a:rPr lang="en-US" sz="1200">
                          <a:effectLst/>
                        </a:rPr>
                        <a:t>Core Knowledge Language Arts (CKLA) (2015)  </a:t>
                      </a:r>
                      <a:endParaRPr lang="en-US">
                        <a:effectLst/>
                      </a:endParaRPr>
                    </a:p>
                  </a:txBody>
                  <a:tcPr anchor="ctr"/>
                </a:tc>
                <a:tc>
                  <a:txBody>
                    <a:bodyPr/>
                    <a:lstStyle/>
                    <a:p>
                      <a:pPr algn="ctr" rtl="0" fontAlgn="base"/>
                      <a:r>
                        <a:rPr lang="en-US" sz="1200">
                          <a:effectLst/>
                        </a:rPr>
                        <a:t>Amplify </a:t>
                      </a:r>
                      <a:endParaRPr lang="en-US">
                        <a:effectLst/>
                      </a:endParaRPr>
                    </a:p>
                    <a:p>
                      <a:pPr algn="ctr" rtl="0" fontAlgn="base"/>
                      <a:r>
                        <a:rPr lang="en-US" sz="1200">
                          <a:effectLst/>
                        </a:rPr>
                        <a:t>Amplify </a:t>
                      </a:r>
                      <a:endParaRPr lang="en-US">
                        <a:effectLst/>
                      </a:endParaRPr>
                    </a:p>
                  </a:txBody>
                  <a:tcPr anchor="ctr"/>
                </a:tc>
                <a:tc>
                  <a:txBody>
                    <a:bodyPr/>
                    <a:lstStyle/>
                    <a:p>
                      <a:pPr algn="ctr" rtl="0" fontAlgn="base"/>
                      <a:r>
                        <a:rPr lang="en-US" sz="1200">
                          <a:effectLst/>
                        </a:rPr>
                        <a:t>6-8 </a:t>
                      </a:r>
                      <a:endParaRPr lang="en-US">
                        <a:effectLst/>
                      </a:endParaRPr>
                    </a:p>
                    <a:p>
                      <a:pPr algn="ctr" rtl="0" fontAlgn="base"/>
                      <a:r>
                        <a:rPr lang="en-US" sz="1200">
                          <a:effectLst/>
                        </a:rPr>
                        <a:t>K-5 </a:t>
                      </a:r>
                      <a:endParaRPr lang="en-US">
                        <a:effectLst/>
                      </a:endParaRPr>
                    </a:p>
                  </a:txBody>
                  <a:tcPr anchor="ctr"/>
                </a:tc>
                <a:extLst>
                  <a:ext uri="{0D108BD9-81ED-4DB2-BD59-A6C34878D82A}">
                    <a16:rowId xmlns:a16="http://schemas.microsoft.com/office/drawing/2014/main" val="1661018966"/>
                  </a:ext>
                </a:extLst>
              </a:tr>
              <a:tr h="488098">
                <a:tc>
                  <a:txBody>
                    <a:bodyPr/>
                    <a:lstStyle/>
                    <a:p>
                      <a:pPr rtl="0" fontAlgn="base"/>
                      <a:r>
                        <a:rPr lang="en-US" sz="1200">
                          <a:effectLst/>
                        </a:rPr>
                        <a:t>ARC (American Reading Company) Core (2017) </a:t>
                      </a:r>
                      <a:endParaRPr lang="en-US">
                        <a:effectLst/>
                      </a:endParaRPr>
                    </a:p>
                  </a:txBody>
                  <a:tcPr anchor="ctr"/>
                </a:tc>
                <a:tc>
                  <a:txBody>
                    <a:bodyPr/>
                    <a:lstStyle/>
                    <a:p>
                      <a:pPr algn="ctr" rtl="0" fontAlgn="base"/>
                      <a:r>
                        <a:rPr lang="en-US" sz="1200">
                          <a:effectLst/>
                        </a:rPr>
                        <a:t>ARC </a:t>
                      </a:r>
                      <a:endParaRPr lang="en-US">
                        <a:effectLst/>
                      </a:endParaRPr>
                    </a:p>
                  </a:txBody>
                  <a:tcPr anchor="ctr"/>
                </a:tc>
                <a:tc>
                  <a:txBody>
                    <a:bodyPr/>
                    <a:lstStyle/>
                    <a:p>
                      <a:pPr algn="ctr" rtl="0" fontAlgn="base"/>
                      <a:r>
                        <a:rPr lang="en-US" sz="1200">
                          <a:effectLst/>
                        </a:rPr>
                        <a:t>K-12 </a:t>
                      </a:r>
                      <a:endParaRPr lang="en-US">
                        <a:effectLst/>
                      </a:endParaRPr>
                    </a:p>
                  </a:txBody>
                  <a:tcPr anchor="ctr"/>
                </a:tc>
                <a:extLst>
                  <a:ext uri="{0D108BD9-81ED-4DB2-BD59-A6C34878D82A}">
                    <a16:rowId xmlns:a16="http://schemas.microsoft.com/office/drawing/2014/main" val="711238715"/>
                  </a:ext>
                </a:extLst>
              </a:tr>
              <a:tr h="655725">
                <a:tc>
                  <a:txBody>
                    <a:bodyPr/>
                    <a:lstStyle/>
                    <a:p>
                      <a:pPr rtl="0" fontAlgn="base"/>
                      <a:r>
                        <a:rPr lang="en-US" sz="1200">
                          <a:effectLst/>
                        </a:rPr>
                        <a:t>Benchmark Advance (2018)  </a:t>
                      </a:r>
                      <a:endParaRPr lang="en-US">
                        <a:effectLst/>
                      </a:endParaRPr>
                    </a:p>
                  </a:txBody>
                  <a:tcPr anchor="ctr"/>
                </a:tc>
                <a:tc>
                  <a:txBody>
                    <a:bodyPr/>
                    <a:lstStyle/>
                    <a:p>
                      <a:pPr algn="ctr" rtl="0" fontAlgn="base"/>
                      <a:r>
                        <a:rPr lang="en-US" sz="1200">
                          <a:effectLst/>
                        </a:rPr>
                        <a:t>Benchmark Education Company </a:t>
                      </a:r>
                      <a:endParaRPr lang="en-US">
                        <a:effectLst/>
                      </a:endParaRPr>
                    </a:p>
                  </a:txBody>
                  <a:tcPr anchor="ctr"/>
                </a:tc>
                <a:tc>
                  <a:txBody>
                    <a:bodyPr/>
                    <a:lstStyle/>
                    <a:p>
                      <a:pPr algn="ctr" rtl="0" fontAlgn="base"/>
                      <a:r>
                        <a:rPr lang="en-US" sz="1200">
                          <a:effectLst/>
                        </a:rPr>
                        <a:t>6 only (3-5 Not HQ) </a:t>
                      </a:r>
                      <a:endParaRPr lang="en-US">
                        <a:effectLst/>
                      </a:endParaRPr>
                    </a:p>
                  </a:txBody>
                  <a:tcPr anchor="ctr"/>
                </a:tc>
                <a:extLst>
                  <a:ext uri="{0D108BD9-81ED-4DB2-BD59-A6C34878D82A}">
                    <a16:rowId xmlns:a16="http://schemas.microsoft.com/office/drawing/2014/main" val="3725727451"/>
                  </a:ext>
                </a:extLst>
              </a:tr>
              <a:tr h="468375">
                <a:tc>
                  <a:txBody>
                    <a:bodyPr/>
                    <a:lstStyle/>
                    <a:p>
                      <a:pPr rtl="0" fontAlgn="base"/>
                      <a:r>
                        <a:rPr lang="en-US" sz="1200">
                          <a:effectLst/>
                        </a:rPr>
                        <a:t>Developing Core Literacy Proficiencies (2016)  </a:t>
                      </a:r>
                      <a:endParaRPr lang="en-US">
                        <a:effectLst/>
                      </a:endParaRPr>
                    </a:p>
                  </a:txBody>
                  <a:tcPr anchor="ctr"/>
                </a:tc>
                <a:tc>
                  <a:txBody>
                    <a:bodyPr/>
                    <a:lstStyle/>
                    <a:p>
                      <a:pPr algn="ctr" rtl="0" fontAlgn="base"/>
                      <a:r>
                        <a:rPr lang="en-US" sz="1200">
                          <a:effectLst/>
                        </a:rPr>
                        <a:t>Odell Education </a:t>
                      </a:r>
                      <a:endParaRPr lang="en-US">
                        <a:effectLst/>
                      </a:endParaRPr>
                    </a:p>
                  </a:txBody>
                  <a:tcPr anchor="ctr"/>
                </a:tc>
                <a:tc>
                  <a:txBody>
                    <a:bodyPr/>
                    <a:lstStyle/>
                    <a:p>
                      <a:pPr algn="ctr" rtl="0" fontAlgn="base"/>
                      <a:r>
                        <a:rPr lang="en-US" sz="1200">
                          <a:effectLst/>
                        </a:rPr>
                        <a:t>6-12 </a:t>
                      </a:r>
                      <a:endParaRPr lang="en-US">
                        <a:effectLst/>
                      </a:endParaRPr>
                    </a:p>
                  </a:txBody>
                  <a:tcPr anchor="ctr"/>
                </a:tc>
                <a:extLst>
                  <a:ext uri="{0D108BD9-81ED-4DB2-BD59-A6C34878D82A}">
                    <a16:rowId xmlns:a16="http://schemas.microsoft.com/office/drawing/2014/main" val="257160016"/>
                  </a:ext>
                </a:extLst>
              </a:tr>
              <a:tr h="1217775">
                <a:tc>
                  <a:txBody>
                    <a:bodyPr/>
                    <a:lstStyle/>
                    <a:p>
                      <a:pPr rtl="0" fontAlgn="base"/>
                      <a:r>
                        <a:rPr lang="en-US" sz="1200">
                          <a:effectLst/>
                        </a:rPr>
                        <a:t>EL Education K-5 Language Arts (2017)  </a:t>
                      </a:r>
                      <a:endParaRPr lang="en-US">
                        <a:effectLst/>
                      </a:endParaRPr>
                    </a:p>
                    <a:p>
                      <a:pPr rtl="0" fontAlgn="base"/>
                      <a:r>
                        <a:rPr lang="en-US" sz="1200">
                          <a:effectLst/>
                        </a:rPr>
                        <a:t>Expeditionary Learning (2016) EL Education </a:t>
                      </a:r>
                      <a:endParaRPr lang="en-US">
                        <a:effectLst/>
                      </a:endParaRPr>
                    </a:p>
                    <a:p>
                      <a:pPr rtl="0" fontAlgn="base"/>
                      <a:r>
                        <a:rPr lang="en-US" sz="1200">
                          <a:effectLst/>
                        </a:rPr>
                        <a:t>LearnZillion EL Education K-5 Language Arts (2019)  </a:t>
                      </a:r>
                      <a:endParaRPr lang="en-US">
                        <a:effectLst/>
                      </a:endParaRPr>
                    </a:p>
                  </a:txBody>
                  <a:tcPr anchor="ctr"/>
                </a:tc>
                <a:tc>
                  <a:txBody>
                    <a:bodyPr/>
                    <a:lstStyle/>
                    <a:p>
                      <a:pPr algn="ctr" rtl="0" fontAlgn="base"/>
                      <a:r>
                        <a:rPr lang="en-US" sz="1200">
                          <a:effectLst/>
                        </a:rPr>
                        <a:t>Open Up Resources </a:t>
                      </a:r>
                      <a:endParaRPr lang="en-US">
                        <a:effectLst/>
                      </a:endParaRPr>
                    </a:p>
                    <a:p>
                      <a:pPr algn="ctr" rtl="0" fontAlgn="base"/>
                      <a:r>
                        <a:rPr lang="en-US" sz="1200">
                          <a:effectLst/>
                        </a:rPr>
                        <a:t>EL Education </a:t>
                      </a:r>
                      <a:endParaRPr lang="en-US">
                        <a:effectLst/>
                      </a:endParaRPr>
                    </a:p>
                    <a:p>
                      <a:pPr algn="ctr" rtl="0" fontAlgn="base"/>
                      <a:r>
                        <a:rPr lang="en-US" sz="1200">
                          <a:effectLst/>
                        </a:rPr>
                        <a:t>LearnZillion </a:t>
                      </a:r>
                      <a:endParaRPr lang="en-US">
                        <a:effectLst/>
                      </a:endParaRPr>
                    </a:p>
                  </a:txBody>
                  <a:tcPr anchor="ctr"/>
                </a:tc>
                <a:tc>
                  <a:txBody>
                    <a:bodyPr/>
                    <a:lstStyle/>
                    <a:p>
                      <a:pPr algn="ctr" rtl="0" fontAlgn="base"/>
                      <a:r>
                        <a:rPr lang="en-US" sz="1200">
                          <a:effectLst/>
                        </a:rPr>
                        <a:t>K-5 </a:t>
                      </a:r>
                      <a:endParaRPr lang="en-US">
                        <a:effectLst/>
                      </a:endParaRPr>
                    </a:p>
                    <a:p>
                      <a:pPr algn="ctr" rtl="0" fontAlgn="base"/>
                      <a:r>
                        <a:rPr lang="en-US" sz="1200">
                          <a:effectLst/>
                        </a:rPr>
                        <a:t>6-8 </a:t>
                      </a:r>
                      <a:endParaRPr lang="en-US">
                        <a:effectLst/>
                      </a:endParaRPr>
                    </a:p>
                    <a:p>
                      <a:pPr algn="ctr" rtl="0" fontAlgn="base"/>
                      <a:r>
                        <a:rPr lang="en-US" sz="1200">
                          <a:effectLst/>
                        </a:rPr>
                        <a:t>K-5 </a:t>
                      </a:r>
                      <a:endParaRPr lang="en-US">
                        <a:effectLst/>
                      </a:endParaRPr>
                    </a:p>
                  </a:txBody>
                  <a:tcPr anchor="ctr"/>
                </a:tc>
                <a:extLst>
                  <a:ext uri="{0D108BD9-81ED-4DB2-BD59-A6C34878D82A}">
                    <a16:rowId xmlns:a16="http://schemas.microsoft.com/office/drawing/2014/main" val="3200337979"/>
                  </a:ext>
                </a:extLst>
              </a:tr>
              <a:tr h="281025">
                <a:tc>
                  <a:txBody>
                    <a:bodyPr/>
                    <a:lstStyle/>
                    <a:p>
                      <a:pPr rtl="0" fontAlgn="base"/>
                      <a:r>
                        <a:rPr lang="en-US" sz="1200">
                          <a:effectLst/>
                        </a:rPr>
                        <a:t>Engage NY (2016)  </a:t>
                      </a:r>
                      <a:endParaRPr lang="en-US">
                        <a:effectLst/>
                      </a:endParaRPr>
                    </a:p>
                  </a:txBody>
                  <a:tcPr anchor="ctr"/>
                </a:tc>
                <a:tc>
                  <a:txBody>
                    <a:bodyPr/>
                    <a:lstStyle/>
                    <a:p>
                      <a:pPr algn="ctr" rtl="0" fontAlgn="base"/>
                      <a:r>
                        <a:rPr lang="en-US" sz="1200">
                          <a:effectLst/>
                        </a:rPr>
                        <a:t>Engage NY  </a:t>
                      </a:r>
                      <a:endParaRPr lang="en-US">
                        <a:effectLst/>
                      </a:endParaRPr>
                    </a:p>
                  </a:txBody>
                  <a:tcPr anchor="ctr"/>
                </a:tc>
                <a:tc>
                  <a:txBody>
                    <a:bodyPr/>
                    <a:lstStyle/>
                    <a:p>
                      <a:pPr algn="ctr" rtl="0" fontAlgn="base"/>
                      <a:r>
                        <a:rPr lang="en-US" sz="1200">
                          <a:effectLst/>
                        </a:rPr>
                        <a:t>6-8 </a:t>
                      </a:r>
                      <a:endParaRPr lang="en-US">
                        <a:effectLst/>
                      </a:endParaRPr>
                    </a:p>
                  </a:txBody>
                  <a:tcPr anchor="ctr"/>
                </a:tc>
                <a:extLst>
                  <a:ext uri="{0D108BD9-81ED-4DB2-BD59-A6C34878D82A}">
                    <a16:rowId xmlns:a16="http://schemas.microsoft.com/office/drawing/2014/main" val="2033817629"/>
                  </a:ext>
                </a:extLst>
              </a:tr>
              <a:tr h="843075">
                <a:tc>
                  <a:txBody>
                    <a:bodyPr/>
                    <a:lstStyle/>
                    <a:p>
                      <a:pPr rtl="0" fontAlgn="base"/>
                      <a:r>
                        <a:rPr lang="en-US" sz="1200">
                          <a:effectLst/>
                        </a:rPr>
                        <a:t>Into Literature (2020)  </a:t>
                      </a:r>
                      <a:endParaRPr lang="en-US">
                        <a:effectLst/>
                      </a:endParaRPr>
                    </a:p>
                    <a:p>
                      <a:pPr rtl="0" fontAlgn="base"/>
                      <a:r>
                        <a:rPr lang="en-US" sz="1200">
                          <a:effectLst/>
                        </a:rPr>
                        <a:t>Into Reading (2020)  </a:t>
                      </a:r>
                      <a:endParaRPr lang="en-US">
                        <a:effectLst/>
                      </a:endParaRPr>
                    </a:p>
                  </a:txBody>
                  <a:tcPr anchor="ctr"/>
                </a:tc>
                <a:tc>
                  <a:txBody>
                    <a:bodyPr/>
                    <a:lstStyle/>
                    <a:p>
                      <a:pPr algn="ctr" rtl="0" fontAlgn="base"/>
                      <a:r>
                        <a:rPr lang="en-US" sz="1200">
                          <a:effectLst/>
                        </a:rPr>
                        <a:t>Houghton Mifflin Harcourt </a:t>
                      </a:r>
                      <a:endParaRPr lang="en-US">
                        <a:effectLst/>
                      </a:endParaRPr>
                    </a:p>
                    <a:p>
                      <a:pPr algn="ctr" rtl="0" fontAlgn="base"/>
                      <a:r>
                        <a:rPr lang="en-US" sz="1200">
                          <a:effectLst/>
                        </a:rPr>
                        <a:t>Houghton Mifflin Harcourt </a:t>
                      </a:r>
                      <a:endParaRPr lang="en-US">
                        <a:effectLst/>
                      </a:endParaRPr>
                    </a:p>
                  </a:txBody>
                  <a:tcPr anchor="ctr"/>
                </a:tc>
                <a:tc>
                  <a:txBody>
                    <a:bodyPr/>
                    <a:lstStyle/>
                    <a:p>
                      <a:pPr algn="ctr" rtl="0" fontAlgn="base"/>
                      <a:r>
                        <a:rPr lang="en-US" sz="1200">
                          <a:effectLst/>
                        </a:rPr>
                        <a:t>6-12 </a:t>
                      </a:r>
                      <a:endParaRPr lang="en-US">
                        <a:effectLst/>
                      </a:endParaRPr>
                    </a:p>
                    <a:p>
                      <a:pPr algn="ctr" rtl="0" fontAlgn="base"/>
                      <a:r>
                        <a:rPr lang="en-US" sz="1200">
                          <a:effectLst/>
                        </a:rPr>
                        <a:t>K-6 </a:t>
                      </a:r>
                      <a:endParaRPr lang="en-US">
                        <a:effectLst/>
                      </a:endParaRPr>
                    </a:p>
                  </a:txBody>
                  <a:tcPr anchor="ctr"/>
                </a:tc>
                <a:extLst>
                  <a:ext uri="{0D108BD9-81ED-4DB2-BD59-A6C34878D82A}">
                    <a16:rowId xmlns:a16="http://schemas.microsoft.com/office/drawing/2014/main" val="3356355264"/>
                  </a:ext>
                </a:extLst>
              </a:tr>
              <a:tr h="281025">
                <a:tc>
                  <a:txBody>
                    <a:bodyPr/>
                    <a:lstStyle/>
                    <a:p>
                      <a:pPr rtl="0" fontAlgn="base"/>
                      <a:r>
                        <a:rPr lang="en-US" sz="1200">
                          <a:effectLst/>
                        </a:rPr>
                        <a:t>LearnZillion Guidebooks (2018)  </a:t>
                      </a:r>
                      <a:endParaRPr lang="en-US">
                        <a:effectLst/>
                      </a:endParaRPr>
                    </a:p>
                  </a:txBody>
                  <a:tcPr anchor="ctr"/>
                </a:tc>
                <a:tc>
                  <a:txBody>
                    <a:bodyPr/>
                    <a:lstStyle/>
                    <a:p>
                      <a:pPr algn="ctr" rtl="0" fontAlgn="base"/>
                      <a:r>
                        <a:rPr lang="en-US" sz="1200">
                          <a:effectLst/>
                        </a:rPr>
                        <a:t>LearnZillion </a:t>
                      </a:r>
                      <a:endParaRPr lang="en-US">
                        <a:effectLst/>
                      </a:endParaRPr>
                    </a:p>
                  </a:txBody>
                  <a:tcPr anchor="ctr"/>
                </a:tc>
                <a:tc>
                  <a:txBody>
                    <a:bodyPr/>
                    <a:lstStyle/>
                    <a:p>
                      <a:pPr algn="ctr" rtl="0" fontAlgn="base"/>
                      <a:r>
                        <a:rPr lang="en-US" sz="1200">
                          <a:effectLst/>
                        </a:rPr>
                        <a:t>6-8 </a:t>
                      </a:r>
                      <a:endParaRPr lang="en-US">
                        <a:effectLst/>
                      </a:endParaRPr>
                    </a:p>
                  </a:txBody>
                  <a:tcPr anchor="ctr"/>
                </a:tc>
                <a:extLst>
                  <a:ext uri="{0D108BD9-81ED-4DB2-BD59-A6C34878D82A}">
                    <a16:rowId xmlns:a16="http://schemas.microsoft.com/office/drawing/2014/main" val="1518845099"/>
                  </a:ext>
                </a:extLst>
              </a:tr>
              <a:tr h="655725">
                <a:tc>
                  <a:txBody>
                    <a:bodyPr/>
                    <a:lstStyle/>
                    <a:p>
                      <a:pPr rtl="0" fontAlgn="base"/>
                      <a:r>
                        <a:rPr lang="en-US" sz="1200">
                          <a:effectLst/>
                        </a:rPr>
                        <a:t>MyPerspectives (2017)  </a:t>
                      </a:r>
                      <a:endParaRPr lang="en-US">
                        <a:effectLst/>
                      </a:endParaRPr>
                    </a:p>
                    <a:p>
                      <a:pPr rtl="0" fontAlgn="base"/>
                      <a:r>
                        <a:rPr lang="en-US" sz="1200">
                          <a:effectLst/>
                        </a:rPr>
                        <a:t>myView Literacy (2020)  </a:t>
                      </a:r>
                      <a:endParaRPr lang="en-US">
                        <a:effectLst/>
                      </a:endParaRPr>
                    </a:p>
                    <a:p>
                      <a:pPr rtl="0" fontAlgn="base"/>
                      <a:r>
                        <a:rPr lang="en-US" sz="1200">
                          <a:effectLst/>
                        </a:rPr>
                        <a:t>ReadyGEN (2016)* </a:t>
                      </a:r>
                      <a:endParaRPr lang="en-US">
                        <a:effectLst/>
                      </a:endParaRPr>
                    </a:p>
                  </a:txBody>
                  <a:tcPr anchor="ctr"/>
                </a:tc>
                <a:tc>
                  <a:txBody>
                    <a:bodyPr/>
                    <a:lstStyle/>
                    <a:p>
                      <a:pPr algn="ctr" rtl="0" fontAlgn="base"/>
                      <a:r>
                        <a:rPr lang="en-US" sz="1200">
                          <a:effectLst/>
                        </a:rPr>
                        <a:t>Pearson </a:t>
                      </a:r>
                      <a:endParaRPr lang="en-US">
                        <a:effectLst/>
                      </a:endParaRPr>
                    </a:p>
                    <a:p>
                      <a:pPr algn="ctr" rtl="0" fontAlgn="base"/>
                      <a:r>
                        <a:rPr lang="en-US" sz="1200">
                          <a:effectLst/>
                        </a:rPr>
                        <a:t>Pearson </a:t>
                      </a:r>
                      <a:endParaRPr lang="en-US">
                        <a:effectLst/>
                      </a:endParaRPr>
                    </a:p>
                    <a:p>
                      <a:pPr algn="ctr" rtl="0" fontAlgn="base"/>
                      <a:r>
                        <a:rPr lang="en-US" sz="1200">
                          <a:effectLst/>
                        </a:rPr>
                        <a:t>Pearson </a:t>
                      </a:r>
                      <a:endParaRPr lang="en-US">
                        <a:effectLst/>
                      </a:endParaRPr>
                    </a:p>
                  </a:txBody>
                  <a:tcPr anchor="ctr"/>
                </a:tc>
                <a:tc>
                  <a:txBody>
                    <a:bodyPr/>
                    <a:lstStyle/>
                    <a:p>
                      <a:pPr algn="ctr" rtl="0" fontAlgn="base"/>
                      <a:r>
                        <a:rPr lang="en-US" sz="1200">
                          <a:effectLst/>
                        </a:rPr>
                        <a:t>6-12 </a:t>
                      </a:r>
                      <a:endParaRPr lang="en-US">
                        <a:effectLst/>
                      </a:endParaRPr>
                    </a:p>
                    <a:p>
                      <a:pPr algn="ctr" rtl="0" fontAlgn="base"/>
                      <a:r>
                        <a:rPr lang="en-US" sz="1200">
                          <a:effectLst/>
                        </a:rPr>
                        <a:t>K-5 </a:t>
                      </a:r>
                      <a:endParaRPr lang="en-US">
                        <a:effectLst/>
                      </a:endParaRPr>
                    </a:p>
                    <a:p>
                      <a:pPr algn="ctr" rtl="0" fontAlgn="base"/>
                      <a:r>
                        <a:rPr lang="en-US" sz="1200">
                          <a:effectLst/>
                        </a:rPr>
                        <a:t>K-6 </a:t>
                      </a:r>
                      <a:endParaRPr lang="en-US">
                        <a:effectLst/>
                      </a:endParaRPr>
                    </a:p>
                  </a:txBody>
                  <a:tcPr anchor="ctr"/>
                </a:tc>
                <a:extLst>
                  <a:ext uri="{0D108BD9-81ED-4DB2-BD59-A6C34878D82A}">
                    <a16:rowId xmlns:a16="http://schemas.microsoft.com/office/drawing/2014/main" val="3516107460"/>
                  </a:ext>
                </a:extLst>
              </a:tr>
              <a:tr h="843075">
                <a:tc>
                  <a:txBody>
                    <a:bodyPr/>
                    <a:lstStyle/>
                    <a:p>
                      <a:pPr rtl="0" fontAlgn="base"/>
                      <a:r>
                        <a:rPr lang="en-US" sz="1200">
                          <a:effectLst/>
                        </a:rPr>
                        <a:t>Paths to College &amp;Career (2016) </a:t>
                      </a:r>
                      <a:endParaRPr lang="en-US">
                        <a:effectLst/>
                      </a:endParaRPr>
                    </a:p>
                    <a:p>
                      <a:pPr rtl="0" fontAlgn="base"/>
                      <a:r>
                        <a:rPr lang="en-US" sz="1200">
                          <a:effectLst/>
                        </a:rPr>
                        <a:t>Paths to College &amp; Career English Language Arts 9-12 (2015)  </a:t>
                      </a:r>
                      <a:endParaRPr lang="en-US">
                        <a:effectLst/>
                      </a:endParaRPr>
                    </a:p>
                  </a:txBody>
                  <a:tcPr anchor="ctr"/>
                </a:tc>
                <a:tc>
                  <a:txBody>
                    <a:bodyPr/>
                    <a:lstStyle/>
                    <a:p>
                      <a:pPr algn="ctr" rtl="0" fontAlgn="base"/>
                      <a:r>
                        <a:rPr lang="en-US" sz="1200">
                          <a:effectLst/>
                        </a:rPr>
                        <a:t>John Wiley &amp; Sons  </a:t>
                      </a:r>
                      <a:endParaRPr lang="en-US">
                        <a:effectLst/>
                      </a:endParaRPr>
                    </a:p>
                    <a:p>
                      <a:pPr algn="ctr" rtl="0" fontAlgn="base"/>
                      <a:r>
                        <a:rPr lang="en-US" sz="1200">
                          <a:effectLst/>
                        </a:rPr>
                        <a:t>John Wiley &amp; Sons </a:t>
                      </a:r>
                      <a:endParaRPr lang="en-US">
                        <a:effectLst/>
                      </a:endParaRPr>
                    </a:p>
                  </a:txBody>
                  <a:tcPr anchor="ctr"/>
                </a:tc>
                <a:tc>
                  <a:txBody>
                    <a:bodyPr/>
                    <a:lstStyle/>
                    <a:p>
                      <a:pPr algn="ctr" rtl="0" fontAlgn="base"/>
                      <a:r>
                        <a:rPr lang="en-US" sz="1200">
                          <a:effectLst/>
                        </a:rPr>
                        <a:t>6-8 </a:t>
                      </a:r>
                      <a:endParaRPr lang="en-US">
                        <a:effectLst/>
                      </a:endParaRPr>
                    </a:p>
                    <a:p>
                      <a:pPr algn="ctr" rtl="0" fontAlgn="base"/>
                      <a:r>
                        <a:rPr lang="en-US" sz="1200">
                          <a:effectLst/>
                        </a:rPr>
                        <a:t>9-12 </a:t>
                      </a:r>
                      <a:endParaRPr lang="en-US">
                        <a:effectLst/>
                      </a:endParaRPr>
                    </a:p>
                  </a:txBody>
                  <a:tcPr anchor="ctr"/>
                </a:tc>
                <a:extLst>
                  <a:ext uri="{0D108BD9-81ED-4DB2-BD59-A6C34878D82A}">
                    <a16:rowId xmlns:a16="http://schemas.microsoft.com/office/drawing/2014/main" val="1219656941"/>
                  </a:ext>
                </a:extLst>
              </a:tr>
            </a:tbl>
          </a:graphicData>
        </a:graphic>
      </p:graphicFrame>
      <p:sp>
        <p:nvSpPr>
          <p:cNvPr id="9" name="Rectangle 8">
            <a:extLst>
              <a:ext uri="{FF2B5EF4-FFF2-40B4-BE49-F238E27FC236}">
                <a16:creationId xmlns:a16="http://schemas.microsoft.com/office/drawing/2014/main" id="{9D879A8B-2F31-3B48-8329-3FEF87517991}"/>
              </a:ext>
            </a:extLst>
          </p:cNvPr>
          <p:cNvSpPr/>
          <p:nvPr/>
        </p:nvSpPr>
        <p:spPr>
          <a:xfrm>
            <a:off x="7497548" y="2766265"/>
            <a:ext cx="2402324" cy="11680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018A0E-2BA3-3144-BE97-10313A27AE91}"/>
              </a:ext>
            </a:extLst>
          </p:cNvPr>
          <p:cNvSpPr/>
          <p:nvPr/>
        </p:nvSpPr>
        <p:spPr>
          <a:xfrm>
            <a:off x="7497548" y="5314768"/>
            <a:ext cx="2402324" cy="747065"/>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5F79BF-F80F-0048-AE30-88728AA70CE7}"/>
              </a:ext>
            </a:extLst>
          </p:cNvPr>
          <p:cNvSpPr/>
          <p:nvPr/>
        </p:nvSpPr>
        <p:spPr>
          <a:xfrm>
            <a:off x="11211338" y="1654555"/>
            <a:ext cx="980661" cy="5145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71984F2-886C-7949-8FE8-50A398C7F1FC}"/>
              </a:ext>
            </a:extLst>
          </p:cNvPr>
          <p:cNvSpPr txBox="1"/>
          <p:nvPr/>
        </p:nvSpPr>
        <p:spPr>
          <a:xfrm>
            <a:off x="373252" y="3222608"/>
            <a:ext cx="4642782" cy="707886"/>
          </a:xfrm>
          <a:prstGeom prst="rect">
            <a:avLst/>
          </a:prstGeom>
          <a:noFill/>
          <a:ln>
            <a:solidFill>
              <a:schemeClr val="accent5">
                <a:lumMod val="50000"/>
              </a:schemeClr>
            </a:solidFill>
          </a:ln>
        </p:spPr>
        <p:txBody>
          <a:bodyPr wrap="square" rtlCol="0">
            <a:spAutoFit/>
          </a:bodyPr>
          <a:lstStyle/>
          <a:p>
            <a:r>
              <a:rPr lang="en-US" sz="2000"/>
              <a:t>Curricula that are boxed indicate a relationship.</a:t>
            </a:r>
          </a:p>
        </p:txBody>
      </p:sp>
      <p:cxnSp>
        <p:nvCxnSpPr>
          <p:cNvPr id="13" name="Straight Arrow Connector 12">
            <a:extLst>
              <a:ext uri="{FF2B5EF4-FFF2-40B4-BE49-F238E27FC236}">
                <a16:creationId xmlns:a16="http://schemas.microsoft.com/office/drawing/2014/main" id="{84DDE90F-C30D-D94B-98CF-D14FE50C4EBF}"/>
              </a:ext>
            </a:extLst>
          </p:cNvPr>
          <p:cNvCxnSpPr>
            <a:cxnSpLocks/>
          </p:cNvCxnSpPr>
          <p:nvPr/>
        </p:nvCxnSpPr>
        <p:spPr>
          <a:xfrm>
            <a:off x="5050899" y="3576551"/>
            <a:ext cx="242723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737562-421A-7E44-816A-0C5030E0C4F7}"/>
              </a:ext>
            </a:extLst>
          </p:cNvPr>
          <p:cNvSpPr txBox="1"/>
          <p:nvPr/>
        </p:nvSpPr>
        <p:spPr>
          <a:xfrm>
            <a:off x="381798" y="5230957"/>
            <a:ext cx="6084926" cy="707886"/>
          </a:xfrm>
          <a:prstGeom prst="rect">
            <a:avLst/>
          </a:prstGeom>
          <a:noFill/>
          <a:ln>
            <a:solidFill>
              <a:schemeClr val="accent5">
                <a:lumMod val="50000"/>
              </a:schemeClr>
            </a:solidFill>
          </a:ln>
        </p:spPr>
        <p:txBody>
          <a:bodyPr wrap="square" rtlCol="0">
            <a:spAutoFit/>
          </a:bodyPr>
          <a:lstStyle/>
          <a:p>
            <a:r>
              <a:rPr lang="en-US" sz="2000"/>
              <a:t>Curriculum with an asterisk are suitable for districts currently using, but not suggested for new adoptions. </a:t>
            </a:r>
          </a:p>
        </p:txBody>
      </p:sp>
      <p:cxnSp>
        <p:nvCxnSpPr>
          <p:cNvPr id="15" name="Straight Arrow Connector 14">
            <a:extLst>
              <a:ext uri="{FF2B5EF4-FFF2-40B4-BE49-F238E27FC236}">
                <a16:creationId xmlns:a16="http://schemas.microsoft.com/office/drawing/2014/main" id="{165D6E35-98FD-0741-939A-3CD7ADAE03E2}"/>
              </a:ext>
            </a:extLst>
          </p:cNvPr>
          <p:cNvCxnSpPr>
            <a:cxnSpLocks/>
          </p:cNvCxnSpPr>
          <p:nvPr/>
        </p:nvCxnSpPr>
        <p:spPr>
          <a:xfrm>
            <a:off x="6456659" y="5796224"/>
            <a:ext cx="1007101" cy="29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F0DB5B1-421C-F842-AB46-C427201C4704}"/>
              </a:ext>
            </a:extLst>
          </p:cNvPr>
          <p:cNvSpPr txBox="1"/>
          <p:nvPr/>
        </p:nvSpPr>
        <p:spPr>
          <a:xfrm>
            <a:off x="373252" y="1428735"/>
            <a:ext cx="6084926" cy="1323439"/>
          </a:xfrm>
          <a:prstGeom prst="rect">
            <a:avLst/>
          </a:prstGeom>
          <a:noFill/>
          <a:ln>
            <a:solidFill>
              <a:schemeClr val="accent5">
                <a:lumMod val="50000"/>
              </a:schemeClr>
            </a:solidFill>
          </a:ln>
        </p:spPr>
        <p:txBody>
          <a:bodyPr wrap="square" rtlCol="0">
            <a:spAutoFit/>
          </a:bodyPr>
          <a:lstStyle/>
          <a:p>
            <a:r>
              <a:rPr lang="en-US" sz="2000"/>
              <a:t>While some curriculum meets the standard for high-quality in one grade, it is important to choose curricula that offer vertical alignment across multiple grade levels for continuity. </a:t>
            </a:r>
          </a:p>
        </p:txBody>
      </p:sp>
      <p:cxnSp>
        <p:nvCxnSpPr>
          <p:cNvPr id="25" name="Straight Arrow Connector 24">
            <a:extLst>
              <a:ext uri="{FF2B5EF4-FFF2-40B4-BE49-F238E27FC236}">
                <a16:creationId xmlns:a16="http://schemas.microsoft.com/office/drawing/2014/main" id="{CC05A9E1-92F9-A94B-95AB-84EE03AF16FD}"/>
              </a:ext>
            </a:extLst>
          </p:cNvPr>
          <p:cNvCxnSpPr>
            <a:cxnSpLocks/>
          </p:cNvCxnSpPr>
          <p:nvPr/>
        </p:nvCxnSpPr>
        <p:spPr>
          <a:xfrm>
            <a:off x="6504824" y="1916279"/>
            <a:ext cx="470651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73252" y="4320301"/>
            <a:ext cx="6411563" cy="707886"/>
          </a:xfrm>
          <a:prstGeom prst="rect">
            <a:avLst/>
          </a:prstGeom>
          <a:noFill/>
          <a:ln>
            <a:solidFill>
              <a:schemeClr val="accent5">
                <a:lumMod val="50000"/>
              </a:schemeClr>
            </a:solidFill>
          </a:ln>
        </p:spPr>
        <p:txBody>
          <a:bodyPr wrap="none" rtlCol="0">
            <a:spAutoFit/>
          </a:bodyPr>
          <a:lstStyle/>
          <a:p>
            <a:r>
              <a:rPr lang="en-US" sz="2000"/>
              <a:t>Take note of the publishing year that is on the approved list </a:t>
            </a:r>
          </a:p>
          <a:p>
            <a:r>
              <a:rPr lang="en-US" sz="2000"/>
              <a:t>as many curricula have multiple editions</a:t>
            </a:r>
            <a:r>
              <a:rPr lang="en-US"/>
              <a:t>.</a:t>
            </a:r>
          </a:p>
        </p:txBody>
      </p:sp>
      <p:cxnSp>
        <p:nvCxnSpPr>
          <p:cNvPr id="6" name="Straight Arrow Connector 5"/>
          <p:cNvCxnSpPr>
            <a:stCxn id="4" idx="3"/>
          </p:cNvCxnSpPr>
          <p:nvPr/>
        </p:nvCxnSpPr>
        <p:spPr>
          <a:xfrm>
            <a:off x="6784815" y="4674244"/>
            <a:ext cx="71273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CBA769B-3332-6448-9F56-2FDE4D494D73}"/>
              </a:ext>
            </a:extLst>
          </p:cNvPr>
          <p:cNvSpPr/>
          <p:nvPr/>
        </p:nvSpPr>
        <p:spPr>
          <a:xfrm>
            <a:off x="7478137" y="4281122"/>
            <a:ext cx="2402324" cy="747065"/>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4006EC43-B3E6-B843-A434-138614E27832}"/>
              </a:ext>
            </a:extLst>
          </p:cNvPr>
          <p:cNvSpPr>
            <a:spLocks noGrp="1"/>
          </p:cNvSpPr>
          <p:nvPr>
            <p:ph type="title"/>
          </p:nvPr>
        </p:nvSpPr>
        <p:spPr>
          <a:xfrm>
            <a:off x="373252" y="528819"/>
            <a:ext cx="10515600" cy="936647"/>
          </a:xfrm>
        </p:spPr>
        <p:txBody>
          <a:bodyPr/>
          <a:lstStyle/>
          <a:p>
            <a:r>
              <a:rPr lang="en-US"/>
              <a:t>How to Read RI’s HQCM Lists</a:t>
            </a:r>
          </a:p>
        </p:txBody>
      </p:sp>
    </p:spTree>
    <p:extLst>
      <p:ext uri="{BB962C8B-B14F-4D97-AF65-F5344CB8AC3E}">
        <p14:creationId xmlns:p14="http://schemas.microsoft.com/office/powerpoint/2010/main" val="2822421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006EC43-B3E6-B843-A434-138614E27832}"/>
              </a:ext>
            </a:extLst>
          </p:cNvPr>
          <p:cNvSpPr>
            <a:spLocks noGrp="1"/>
          </p:cNvSpPr>
          <p:nvPr>
            <p:ph type="title"/>
          </p:nvPr>
        </p:nvSpPr>
        <p:spPr>
          <a:xfrm>
            <a:off x="373252" y="528819"/>
            <a:ext cx="10515600" cy="936647"/>
          </a:xfrm>
        </p:spPr>
        <p:txBody>
          <a:bodyPr/>
          <a:lstStyle/>
          <a:p>
            <a:r>
              <a:rPr lang="en-US" dirty="0"/>
              <a:t>How to Read the Companion Documents</a:t>
            </a:r>
          </a:p>
        </p:txBody>
      </p:sp>
      <p:pic>
        <p:nvPicPr>
          <p:cNvPr id="2" name="Picture 2" descr="A screenshot of a cell phone&#10;&#10;Description generated with very high confidence">
            <a:extLst>
              <a:ext uri="{FF2B5EF4-FFF2-40B4-BE49-F238E27FC236}">
                <a16:creationId xmlns:a16="http://schemas.microsoft.com/office/drawing/2014/main" id="{C489DB32-798F-4647-8830-8C42CED52629}"/>
              </a:ext>
            </a:extLst>
          </p:cNvPr>
          <p:cNvPicPr>
            <a:picLocks noChangeAspect="1"/>
          </p:cNvPicPr>
          <p:nvPr/>
        </p:nvPicPr>
        <p:blipFill>
          <a:blip r:embed="rId3"/>
          <a:stretch>
            <a:fillRect/>
          </a:stretch>
        </p:blipFill>
        <p:spPr>
          <a:xfrm>
            <a:off x="2914035" y="1465466"/>
            <a:ext cx="7042028" cy="5104911"/>
          </a:xfrm>
          <a:prstGeom prst="rect">
            <a:avLst/>
          </a:prstGeom>
        </p:spPr>
      </p:pic>
      <p:cxnSp>
        <p:nvCxnSpPr>
          <p:cNvPr id="3" name="Straight Arrow Connector 2">
            <a:extLst>
              <a:ext uri="{FF2B5EF4-FFF2-40B4-BE49-F238E27FC236}">
                <a16:creationId xmlns:a16="http://schemas.microsoft.com/office/drawing/2014/main" id="{B5B05767-78F7-4A25-8EFB-B389DD87F757}"/>
              </a:ext>
            </a:extLst>
          </p:cNvPr>
          <p:cNvCxnSpPr>
            <a:cxnSpLocks/>
          </p:cNvCxnSpPr>
          <p:nvPr/>
        </p:nvCxnSpPr>
        <p:spPr>
          <a:xfrm>
            <a:off x="2914035" y="4751888"/>
            <a:ext cx="187750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02400FD-6969-4259-A473-66DCD2AF394E}"/>
              </a:ext>
            </a:extLst>
          </p:cNvPr>
          <p:cNvCxnSpPr>
            <a:cxnSpLocks/>
          </p:cNvCxnSpPr>
          <p:nvPr/>
        </p:nvCxnSpPr>
        <p:spPr>
          <a:xfrm>
            <a:off x="2440832" y="1885403"/>
            <a:ext cx="487645"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37F06076-D3C8-4BE3-BF68-F3F7E4B043DB}"/>
              </a:ext>
            </a:extLst>
          </p:cNvPr>
          <p:cNvSpPr txBox="1"/>
          <p:nvPr/>
        </p:nvSpPr>
        <p:spPr>
          <a:xfrm>
            <a:off x="10474561" y="3096214"/>
            <a:ext cx="1617043" cy="1200329"/>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Other reviews (i.e. MA DESE and/or Louisiana DOE)</a:t>
            </a:r>
            <a:endParaRPr lang="en-US">
              <a:cs typeface="Calibri"/>
            </a:endParaRPr>
          </a:p>
        </p:txBody>
      </p:sp>
      <p:sp>
        <p:nvSpPr>
          <p:cNvPr id="8" name="TextBox 7">
            <a:extLst>
              <a:ext uri="{FF2B5EF4-FFF2-40B4-BE49-F238E27FC236}">
                <a16:creationId xmlns:a16="http://schemas.microsoft.com/office/drawing/2014/main" id="{DFF70CF9-EB8F-4A36-A263-C3B87E7B3EFA}"/>
              </a:ext>
            </a:extLst>
          </p:cNvPr>
          <p:cNvSpPr txBox="1"/>
          <p:nvPr/>
        </p:nvSpPr>
        <p:spPr>
          <a:xfrm>
            <a:off x="170835" y="4633025"/>
            <a:ext cx="2743200" cy="379235"/>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EdReports</a:t>
            </a:r>
            <a:r>
              <a:rPr lang="en-US">
                <a:cs typeface="Calibri"/>
              </a:rPr>
              <a:t>’ gateway scores </a:t>
            </a:r>
          </a:p>
        </p:txBody>
      </p:sp>
      <p:cxnSp>
        <p:nvCxnSpPr>
          <p:cNvPr id="23" name="Straight Arrow Connector 22">
            <a:extLst>
              <a:ext uri="{FF2B5EF4-FFF2-40B4-BE49-F238E27FC236}">
                <a16:creationId xmlns:a16="http://schemas.microsoft.com/office/drawing/2014/main" id="{0C77182E-312C-4BBA-B0E6-07A8E78C0717}"/>
              </a:ext>
            </a:extLst>
          </p:cNvPr>
          <p:cNvCxnSpPr>
            <a:cxnSpLocks/>
          </p:cNvCxnSpPr>
          <p:nvPr/>
        </p:nvCxnSpPr>
        <p:spPr>
          <a:xfrm>
            <a:off x="2928477" y="3212283"/>
            <a:ext cx="644456" cy="25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BB847CF-967D-4C5F-84DB-2776160918DC}"/>
              </a:ext>
            </a:extLst>
          </p:cNvPr>
          <p:cNvSpPr txBox="1"/>
          <p:nvPr/>
        </p:nvSpPr>
        <p:spPr>
          <a:xfrm>
            <a:off x="10477966" y="1596857"/>
            <a:ext cx="1610234" cy="923330"/>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Overview description of curriculum</a:t>
            </a:r>
          </a:p>
        </p:txBody>
      </p:sp>
      <p:sp>
        <p:nvSpPr>
          <p:cNvPr id="24" name="TextBox 23">
            <a:extLst>
              <a:ext uri="{FF2B5EF4-FFF2-40B4-BE49-F238E27FC236}">
                <a16:creationId xmlns:a16="http://schemas.microsoft.com/office/drawing/2014/main" id="{67608D89-C294-4E50-8F0F-407855E6710C}"/>
              </a:ext>
            </a:extLst>
          </p:cNvPr>
          <p:cNvSpPr txBox="1"/>
          <p:nvPr/>
        </p:nvSpPr>
        <p:spPr>
          <a:xfrm>
            <a:off x="188920" y="1610624"/>
            <a:ext cx="2203212" cy="646331"/>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Link to homepage of publisher’s website</a:t>
            </a:r>
            <a:endParaRPr lang="en-US">
              <a:cs typeface="Calibri"/>
            </a:endParaRPr>
          </a:p>
        </p:txBody>
      </p:sp>
      <p:sp>
        <p:nvSpPr>
          <p:cNvPr id="26" name="TextBox 25">
            <a:extLst>
              <a:ext uri="{FF2B5EF4-FFF2-40B4-BE49-F238E27FC236}">
                <a16:creationId xmlns:a16="http://schemas.microsoft.com/office/drawing/2014/main" id="{8E6BD9B2-B6DA-4E43-8E45-E9513170195D}"/>
              </a:ext>
            </a:extLst>
          </p:cNvPr>
          <p:cNvSpPr txBox="1"/>
          <p:nvPr/>
        </p:nvSpPr>
        <p:spPr>
          <a:xfrm>
            <a:off x="188920" y="3050048"/>
            <a:ext cx="2743200" cy="646331"/>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Link to </a:t>
            </a:r>
            <a:r>
              <a:rPr lang="en-US" err="1">
                <a:cs typeface="Calibri"/>
              </a:rPr>
              <a:t>EdReports</a:t>
            </a:r>
            <a:r>
              <a:rPr lang="en-US">
                <a:cs typeface="Calibri"/>
              </a:rPr>
              <a:t>’ review of curriculum</a:t>
            </a:r>
          </a:p>
        </p:txBody>
      </p:sp>
      <p:cxnSp>
        <p:nvCxnSpPr>
          <p:cNvPr id="25" name="Straight Arrow Connector 24">
            <a:extLst>
              <a:ext uri="{FF2B5EF4-FFF2-40B4-BE49-F238E27FC236}">
                <a16:creationId xmlns:a16="http://schemas.microsoft.com/office/drawing/2014/main" id="{8E3458C2-83A4-924D-88F4-73B8BFB651F8}"/>
              </a:ext>
            </a:extLst>
          </p:cNvPr>
          <p:cNvCxnSpPr>
            <a:cxnSpLocks/>
          </p:cNvCxnSpPr>
          <p:nvPr/>
        </p:nvCxnSpPr>
        <p:spPr>
          <a:xfrm flipH="1">
            <a:off x="9770533" y="2169586"/>
            <a:ext cx="65192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C727F26-1847-6745-B2E0-CCFD47D8463D}"/>
              </a:ext>
            </a:extLst>
          </p:cNvPr>
          <p:cNvCxnSpPr>
            <a:cxnSpLocks/>
          </p:cNvCxnSpPr>
          <p:nvPr/>
        </p:nvCxnSpPr>
        <p:spPr>
          <a:xfrm flipH="1">
            <a:off x="9770533" y="3231336"/>
            <a:ext cx="65192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71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Options to Waive Selection of HQCM</a:t>
            </a:r>
          </a:p>
        </p:txBody>
      </p:sp>
      <p:graphicFrame>
        <p:nvGraphicFramePr>
          <p:cNvPr id="4" name="Content Placeholder 3">
            <a:extLst>
              <a:ext uri="{FF2B5EF4-FFF2-40B4-BE49-F238E27FC236}">
                <a16:creationId xmlns:a16="http://schemas.microsoft.com/office/drawing/2014/main" id="{5C8AD2FA-E9C5-C349-AF20-C7C23251C00C}"/>
              </a:ext>
            </a:extLst>
          </p:cNvPr>
          <p:cNvGraphicFramePr>
            <a:graphicFrameLocks noGrp="1"/>
          </p:cNvGraphicFramePr>
          <p:nvPr>
            <p:ph idx="1"/>
            <p:extLst>
              <p:ext uri="{D42A27DB-BD31-4B8C-83A1-F6EECF244321}">
                <p14:modId xmlns:p14="http://schemas.microsoft.com/office/powerpoint/2010/main" val="298399481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507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8021E66F4ED9469B8E2B0D768E6ABA" ma:contentTypeVersion="12" ma:contentTypeDescription="Create a new document." ma:contentTypeScope="" ma:versionID="b02132002bb372f418b82221e95eba63">
  <xsd:schema xmlns:xsd="http://www.w3.org/2001/XMLSchema" xmlns:xs="http://www.w3.org/2001/XMLSchema" xmlns:p="http://schemas.microsoft.com/office/2006/metadata/properties" xmlns:ns2="e339fe60-6b46-405c-96b9-25a91f25abe1" xmlns:ns3="be0ec619-8853-4e71-9286-599a9bfcd64a" targetNamespace="http://schemas.microsoft.com/office/2006/metadata/properties" ma:root="true" ma:fieldsID="da88cb9d9b4d0152daf44a8fe73c1626" ns2:_="" ns3:_="">
    <xsd:import namespace="e339fe60-6b46-405c-96b9-25a91f25abe1"/>
    <xsd:import namespace="be0ec619-8853-4e71-9286-599a9bfcd6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9fe60-6b46-405c-96b9-25a91f25abe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0ec619-8853-4e71-9286-599a9bfcd64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C3F60F-13F9-46A3-9C09-6A544C9FB98B}">
  <ds:schemaRefs>
    <ds:schemaRef ds:uri="http://purl.org/dc/elements/1.1/"/>
    <ds:schemaRef ds:uri="http://schemas.microsoft.com/office/2006/metadata/properties"/>
    <ds:schemaRef ds:uri="be0ec619-8853-4e71-9286-599a9bfcd64a"/>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e339fe60-6b46-405c-96b9-25a91f25abe1"/>
    <ds:schemaRef ds:uri="http://www.w3.org/XML/1998/namespace"/>
  </ds:schemaRefs>
</ds:datastoreItem>
</file>

<file path=customXml/itemProps2.xml><?xml version="1.0" encoding="utf-8"?>
<ds:datastoreItem xmlns:ds="http://schemas.openxmlformats.org/officeDocument/2006/customXml" ds:itemID="{09931F08-9824-488D-9064-F4D8BFBD4B2B}">
  <ds:schemaRefs>
    <ds:schemaRef ds:uri="http://schemas.microsoft.com/sharepoint/v3/contenttype/forms"/>
  </ds:schemaRefs>
</ds:datastoreItem>
</file>

<file path=customXml/itemProps3.xml><?xml version="1.0" encoding="utf-8"?>
<ds:datastoreItem xmlns:ds="http://schemas.openxmlformats.org/officeDocument/2006/customXml" ds:itemID="{8AEBD09A-9C2C-468C-ADEE-7C101B61CA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39fe60-6b46-405c-96b9-25a91f25abe1"/>
    <ds:schemaRef ds:uri="be0ec619-8853-4e71-9286-599a9bfcd6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TotalTime>
  <Words>2615</Words>
  <Application>Microsoft Macintosh PowerPoint</Application>
  <PresentationFormat>Widescreen</PresentationFormat>
  <Paragraphs>206</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Division of Teaching &amp; Learning  June 2020</vt:lpstr>
      <vt:lpstr>PowerPoint Presentation</vt:lpstr>
      <vt:lpstr>RI’s Curriculum Visualization Tool</vt:lpstr>
      <vt:lpstr>RIGL§ 16.22.30-33: The ”Curriculum” Bill</vt:lpstr>
      <vt:lpstr>Guidance Documents for Selecting HQCM in RI</vt:lpstr>
      <vt:lpstr>Timeline for Lists</vt:lpstr>
      <vt:lpstr>How to Read RI’s HQCM Lists</vt:lpstr>
      <vt:lpstr>How to Read the Companion Documents</vt:lpstr>
      <vt:lpstr>Options to Waive Selection of HQCM</vt:lpstr>
      <vt:lpstr>HQCM Selection Workbook &amp; Cohort</vt:lpstr>
      <vt:lpstr>Selecting High-Quality Materials </vt:lpstr>
      <vt:lpstr>Review Tools to Support HQCM Selection</vt:lpstr>
      <vt:lpstr>Procurement &amp; Planning to Launch HQCM</vt:lpstr>
      <vt:lpstr>What is the relationship between HQCM and professional learning?</vt:lpstr>
      <vt:lpstr>What might RIDE’s implementation support for HQCM look like moving forward?</vt:lpstr>
      <vt:lpstr>What might an LEA’s implementation support for HQCM look like moving forward?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Teaching &amp; Learning  June 2020</dc:title>
  <dc:creator>LaBounty-McNair, Steven</dc:creator>
  <cp:lastModifiedBy>LaBounty-McNair, Steven</cp:lastModifiedBy>
  <cp:revision>20</cp:revision>
  <dcterms:created xsi:type="dcterms:W3CDTF">2020-07-09T18:21:56Z</dcterms:created>
  <dcterms:modified xsi:type="dcterms:W3CDTF">2020-07-23T17:24:25Z</dcterms:modified>
</cp:coreProperties>
</file>