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90" r:id="rId6"/>
    <p:sldId id="257" r:id="rId7"/>
    <p:sldId id="275" r:id="rId8"/>
    <p:sldId id="281" r:id="rId9"/>
    <p:sldId id="296" r:id="rId10"/>
    <p:sldId id="299" r:id="rId11"/>
    <p:sldId id="29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ehr, Lisa" initials="FL" lastIdx="3" clrIdx="0">
    <p:extLst>
      <p:ext uri="{19B8F6BF-5375-455C-9EA6-DF929625EA0E}">
        <p15:presenceInfo xmlns:p15="http://schemas.microsoft.com/office/powerpoint/2012/main" userId="S::lisa.foehr@ride.ri.gov::d186b5b4-2f14-4804-b9a9-e1f651bfa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2"/>
    <p:restoredTop sz="80559"/>
  </p:normalViewPr>
  <p:slideViewPr>
    <p:cSldViewPr snapToGrid="0" snapToObjects="1">
      <p:cViewPr varScale="1">
        <p:scale>
          <a:sx n="115" d="100"/>
          <a:sy n="115" d="100"/>
        </p:scale>
        <p:origin x="1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curriculum@ride.ri.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8BC67-4DAC-6B4A-8407-BB97B921BB22}"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23F83EA-7633-6143-9E7B-4B8E9124C86D}">
      <dgm:prSet phldrT="[Text]"/>
      <dgm:spPr/>
      <dgm:t>
        <a:bodyPr/>
        <a:lstStyle/>
        <a:p>
          <a:pPr>
            <a:lnSpc>
              <a:spcPct val="100000"/>
            </a:lnSpc>
            <a:defRPr b="1"/>
          </a:pPr>
          <a:r>
            <a:rPr lang="en-US"/>
            <a:t>Develop Lists of HQCM</a:t>
          </a:r>
        </a:p>
      </dgm:t>
    </dgm:pt>
    <dgm:pt modelId="{B3812D44-CC83-D74E-97EE-66381AA38E79}" type="parTrans" cxnId="{BB292286-99EE-8047-934D-0967D824B8EE}">
      <dgm:prSet/>
      <dgm:spPr/>
      <dgm:t>
        <a:bodyPr/>
        <a:lstStyle/>
        <a:p>
          <a:endParaRPr lang="en-US"/>
        </a:p>
      </dgm:t>
    </dgm:pt>
    <dgm:pt modelId="{B180F709-6EB6-9A41-B9B0-18000174BAEA}" type="sibTrans" cxnId="{BB292286-99EE-8047-934D-0967D824B8EE}">
      <dgm:prSet/>
      <dgm:spPr/>
      <dgm:t>
        <a:bodyPr/>
        <a:lstStyle/>
        <a:p>
          <a:endParaRPr lang="en-US"/>
        </a:p>
      </dgm:t>
    </dgm:pt>
    <dgm:pt modelId="{9A464E73-3819-E048-8BE7-C2DC038E99D1}">
      <dgm:prSet phldrT="[Text]"/>
      <dgm:spPr/>
      <dgm:t>
        <a:bodyPr/>
        <a:lstStyle/>
        <a:p>
          <a:pPr>
            <a:lnSpc>
              <a:spcPct val="100000"/>
            </a:lnSpc>
          </a:pPr>
          <a:r>
            <a:rPr lang="en-US"/>
            <a:t>Identify at least five (5) examples of HQCM in English Language Arts (ELA), Mathematics, and Science</a:t>
          </a:r>
        </a:p>
      </dgm:t>
    </dgm:pt>
    <dgm:pt modelId="{8FF64CB0-C132-AE46-9386-588312B1824A}" type="parTrans" cxnId="{B7259078-3440-334B-BC60-13287797EB4D}">
      <dgm:prSet/>
      <dgm:spPr/>
      <dgm:t>
        <a:bodyPr/>
        <a:lstStyle/>
        <a:p>
          <a:endParaRPr lang="en-US"/>
        </a:p>
      </dgm:t>
    </dgm:pt>
    <dgm:pt modelId="{BC6FA353-750A-BD4E-BCC9-A6DC3B30BEDB}" type="sibTrans" cxnId="{B7259078-3440-334B-BC60-13287797EB4D}">
      <dgm:prSet/>
      <dgm:spPr/>
      <dgm:t>
        <a:bodyPr/>
        <a:lstStyle/>
        <a:p>
          <a:endParaRPr lang="en-US"/>
        </a:p>
      </dgm:t>
    </dgm:pt>
    <dgm:pt modelId="{31B5CCC9-17A6-1049-A941-6E35A35119EA}">
      <dgm:prSet phldrT="[Text]"/>
      <dgm:spPr/>
      <dgm:t>
        <a:bodyPr/>
        <a:lstStyle/>
        <a:p>
          <a:pPr>
            <a:lnSpc>
              <a:spcPct val="100000"/>
            </a:lnSpc>
            <a:defRPr b="1"/>
          </a:pPr>
          <a:r>
            <a:rPr lang="en-US"/>
            <a:t>Waiver Options</a:t>
          </a:r>
        </a:p>
      </dgm:t>
    </dgm:pt>
    <dgm:pt modelId="{23549CAE-B1EE-0847-80DE-CFBE573C98CC}" type="parTrans" cxnId="{2DB0D666-FC96-9547-BCFF-E09696F962C1}">
      <dgm:prSet/>
      <dgm:spPr/>
      <dgm:t>
        <a:bodyPr/>
        <a:lstStyle/>
        <a:p>
          <a:endParaRPr lang="en-US"/>
        </a:p>
      </dgm:t>
    </dgm:pt>
    <dgm:pt modelId="{C5B61C73-C654-8C4D-BDD9-688DD9052906}" type="sibTrans" cxnId="{2DB0D666-FC96-9547-BCFF-E09696F962C1}">
      <dgm:prSet/>
      <dgm:spPr/>
      <dgm:t>
        <a:bodyPr/>
        <a:lstStyle/>
        <a:p>
          <a:endParaRPr lang="en-US"/>
        </a:p>
      </dgm:t>
    </dgm:pt>
    <dgm:pt modelId="{F39F213F-DA84-644B-978F-D2531F86C5F8}">
      <dgm:prSet phldrT="[Text]"/>
      <dgm:spPr/>
      <dgm:t>
        <a:bodyPr/>
        <a:lstStyle/>
        <a:p>
          <a:pPr>
            <a:lnSpc>
              <a:spcPct val="100000"/>
            </a:lnSpc>
            <a:defRPr b="1"/>
          </a:pPr>
          <a:r>
            <a:rPr lang="en-US"/>
            <a:t>Support Implementation</a:t>
          </a:r>
        </a:p>
      </dgm:t>
    </dgm:pt>
    <dgm:pt modelId="{85D7EAB6-31A1-F64F-8B97-FE847F155161}" type="parTrans" cxnId="{7F118B50-BD5B-DD4C-906A-8073C7A1AB1F}">
      <dgm:prSet/>
      <dgm:spPr/>
      <dgm:t>
        <a:bodyPr/>
        <a:lstStyle/>
        <a:p>
          <a:endParaRPr lang="en-US"/>
        </a:p>
      </dgm:t>
    </dgm:pt>
    <dgm:pt modelId="{B08EFF43-7334-7544-8DA5-76A1D945EDCD}" type="sibTrans" cxnId="{7F118B50-BD5B-DD4C-906A-8073C7A1AB1F}">
      <dgm:prSet/>
      <dgm:spPr/>
      <dgm:t>
        <a:bodyPr/>
        <a:lstStyle/>
        <a:p>
          <a:endParaRPr lang="en-US"/>
        </a:p>
      </dgm:t>
    </dgm:pt>
    <dgm:pt modelId="{3F95CB58-F11F-5A45-A195-9FAF3F3BDCB8}">
      <dgm:prSet phldrT="[Text]"/>
      <dgm:spPr/>
      <dgm:t>
        <a:bodyPr/>
        <a:lstStyle/>
        <a:p>
          <a:pPr>
            <a:lnSpc>
              <a:spcPct val="100000"/>
            </a:lnSpc>
          </a:pPr>
          <a:r>
            <a:rPr lang="en-US"/>
            <a:t>Support LEAs in the selection and implementation of HQCM </a:t>
          </a:r>
        </a:p>
      </dgm:t>
    </dgm:pt>
    <dgm:pt modelId="{C56A6894-48AE-0447-8F5F-39EDF300767B}" type="parTrans" cxnId="{36FC0BE4-F9A6-1A4A-B8A0-2684EE286DE9}">
      <dgm:prSet/>
      <dgm:spPr/>
      <dgm:t>
        <a:bodyPr/>
        <a:lstStyle/>
        <a:p>
          <a:endParaRPr lang="en-US"/>
        </a:p>
      </dgm:t>
    </dgm:pt>
    <dgm:pt modelId="{1F6F1FBD-9559-8D4C-8CE5-32975AC21F49}" type="sibTrans" cxnId="{36FC0BE4-F9A6-1A4A-B8A0-2684EE286DE9}">
      <dgm:prSet/>
      <dgm:spPr/>
      <dgm:t>
        <a:bodyPr/>
        <a:lstStyle/>
        <a:p>
          <a:endParaRPr lang="en-US"/>
        </a:p>
      </dgm:t>
    </dgm:pt>
    <dgm:pt modelId="{2CEF1D7F-793B-FE40-BC3E-FE5B0A4A8212}">
      <dgm:prSet/>
      <dgm:spPr/>
      <dgm:t>
        <a:bodyPr/>
        <a:lstStyle/>
        <a:p>
          <a:pPr>
            <a:lnSpc>
              <a:spcPct val="100000"/>
            </a:lnSpc>
          </a:pPr>
          <a:r>
            <a:rPr lang="en-US"/>
            <a:t>Develop waiver options in three areas based on the criteria in the legislative requirements</a:t>
          </a:r>
        </a:p>
      </dgm:t>
    </dgm:pt>
    <dgm:pt modelId="{9C3241C0-35AD-C344-84CE-194FD7123FC1}" type="parTrans" cxnId="{63AE6703-4A00-7C4B-8095-D4AD5F4E925E}">
      <dgm:prSet/>
      <dgm:spPr/>
      <dgm:t>
        <a:bodyPr/>
        <a:lstStyle/>
        <a:p>
          <a:endParaRPr lang="en-US"/>
        </a:p>
      </dgm:t>
    </dgm:pt>
    <dgm:pt modelId="{90DC25F8-E310-0F44-A556-87547F2317C1}" type="sibTrans" cxnId="{63AE6703-4A00-7C4B-8095-D4AD5F4E925E}">
      <dgm:prSet/>
      <dgm:spPr/>
      <dgm:t>
        <a:bodyPr/>
        <a:lstStyle/>
        <a:p>
          <a:endParaRPr lang="en-US"/>
        </a:p>
      </dgm:t>
    </dgm:pt>
    <dgm:pt modelId="{54F0200E-275D-48DB-8FA8-35029EB2F878}" type="pres">
      <dgm:prSet presAssocID="{F9C8BC67-4DAC-6B4A-8407-BB97B921BB22}" presName="root" presStyleCnt="0">
        <dgm:presLayoutVars>
          <dgm:dir/>
          <dgm:resizeHandles val="exact"/>
        </dgm:presLayoutVars>
      </dgm:prSet>
      <dgm:spPr/>
    </dgm:pt>
    <dgm:pt modelId="{F96F8289-C90D-47FC-9A1A-DF806FDD1624}" type="pres">
      <dgm:prSet presAssocID="{223F83EA-7633-6143-9E7B-4B8E9124C86D}" presName="compNode" presStyleCnt="0"/>
      <dgm:spPr/>
    </dgm:pt>
    <dgm:pt modelId="{B73B73CA-B229-4B41-A251-53ADF8120FDF}" type="pres">
      <dgm:prSet presAssocID="{223F83EA-7633-6143-9E7B-4B8E9124C86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C8E1F902-4AFD-4AAA-91DE-580C757F3852}" type="pres">
      <dgm:prSet presAssocID="{223F83EA-7633-6143-9E7B-4B8E9124C86D}" presName="iconSpace" presStyleCnt="0"/>
      <dgm:spPr/>
    </dgm:pt>
    <dgm:pt modelId="{693E76AD-5E10-4089-9377-87C939DC9108}" type="pres">
      <dgm:prSet presAssocID="{223F83EA-7633-6143-9E7B-4B8E9124C86D}" presName="parTx" presStyleLbl="revTx" presStyleIdx="0" presStyleCnt="6">
        <dgm:presLayoutVars>
          <dgm:chMax val="0"/>
          <dgm:chPref val="0"/>
        </dgm:presLayoutVars>
      </dgm:prSet>
      <dgm:spPr/>
    </dgm:pt>
    <dgm:pt modelId="{811C992C-1CC5-4354-824D-8B33831B7619}" type="pres">
      <dgm:prSet presAssocID="{223F83EA-7633-6143-9E7B-4B8E9124C86D}" presName="txSpace" presStyleCnt="0"/>
      <dgm:spPr/>
    </dgm:pt>
    <dgm:pt modelId="{53DBB71C-4056-4D05-8BCB-9D1726A56B31}" type="pres">
      <dgm:prSet presAssocID="{223F83EA-7633-6143-9E7B-4B8E9124C86D}" presName="desTx" presStyleLbl="revTx" presStyleIdx="1" presStyleCnt="6">
        <dgm:presLayoutVars/>
      </dgm:prSet>
      <dgm:spPr/>
    </dgm:pt>
    <dgm:pt modelId="{1FD7F523-47AF-4070-AD70-D4413ADBEA07}" type="pres">
      <dgm:prSet presAssocID="{B180F709-6EB6-9A41-B9B0-18000174BAEA}" presName="sibTrans" presStyleCnt="0"/>
      <dgm:spPr/>
    </dgm:pt>
    <dgm:pt modelId="{5B10E4FF-78D6-49B7-86B2-6C2FE3A3D56B}" type="pres">
      <dgm:prSet presAssocID="{31B5CCC9-17A6-1049-A941-6E35A35119EA}" presName="compNode" presStyleCnt="0"/>
      <dgm:spPr/>
    </dgm:pt>
    <dgm:pt modelId="{91736C91-F719-4FCE-A98D-7F54F4015711}" type="pres">
      <dgm:prSet presAssocID="{31B5CCC9-17A6-1049-A941-6E35A35119E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3860752-563B-4529-96C1-B2C014FB7D7A}" type="pres">
      <dgm:prSet presAssocID="{31B5CCC9-17A6-1049-A941-6E35A35119EA}" presName="iconSpace" presStyleCnt="0"/>
      <dgm:spPr/>
    </dgm:pt>
    <dgm:pt modelId="{8247D1EB-FA06-4470-8A50-973B67E197A4}" type="pres">
      <dgm:prSet presAssocID="{31B5CCC9-17A6-1049-A941-6E35A35119EA}" presName="parTx" presStyleLbl="revTx" presStyleIdx="2" presStyleCnt="6">
        <dgm:presLayoutVars>
          <dgm:chMax val="0"/>
          <dgm:chPref val="0"/>
        </dgm:presLayoutVars>
      </dgm:prSet>
      <dgm:spPr/>
    </dgm:pt>
    <dgm:pt modelId="{265AEA14-6E76-441F-AC29-DE179AFE03B6}" type="pres">
      <dgm:prSet presAssocID="{31B5CCC9-17A6-1049-A941-6E35A35119EA}" presName="txSpace" presStyleCnt="0"/>
      <dgm:spPr/>
    </dgm:pt>
    <dgm:pt modelId="{1C5B04B7-83E4-45DB-8385-9BBC1444010B}" type="pres">
      <dgm:prSet presAssocID="{31B5CCC9-17A6-1049-A941-6E35A35119EA}" presName="desTx" presStyleLbl="revTx" presStyleIdx="3" presStyleCnt="6">
        <dgm:presLayoutVars/>
      </dgm:prSet>
      <dgm:spPr/>
    </dgm:pt>
    <dgm:pt modelId="{6A9326D1-0577-4B06-AE1D-AB93524E9A04}" type="pres">
      <dgm:prSet presAssocID="{C5B61C73-C654-8C4D-BDD9-688DD9052906}" presName="sibTrans" presStyleCnt="0"/>
      <dgm:spPr/>
    </dgm:pt>
    <dgm:pt modelId="{ABD8F536-65C6-4DD9-A6EC-7D7E84833CF1}" type="pres">
      <dgm:prSet presAssocID="{F39F213F-DA84-644B-978F-D2531F86C5F8}" presName="compNode" presStyleCnt="0"/>
      <dgm:spPr/>
    </dgm:pt>
    <dgm:pt modelId="{108E8181-7B6D-4524-8FAF-31026901E872}" type="pres">
      <dgm:prSet presAssocID="{F39F213F-DA84-644B-978F-D2531F86C5F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88EA3C8-7751-4422-B6D7-46F3BD820168}" type="pres">
      <dgm:prSet presAssocID="{F39F213F-DA84-644B-978F-D2531F86C5F8}" presName="iconSpace" presStyleCnt="0"/>
      <dgm:spPr/>
    </dgm:pt>
    <dgm:pt modelId="{2F7975A7-2CE1-4E5E-9E2C-2FB89C857474}" type="pres">
      <dgm:prSet presAssocID="{F39F213F-DA84-644B-978F-D2531F86C5F8}" presName="parTx" presStyleLbl="revTx" presStyleIdx="4" presStyleCnt="6">
        <dgm:presLayoutVars>
          <dgm:chMax val="0"/>
          <dgm:chPref val="0"/>
        </dgm:presLayoutVars>
      </dgm:prSet>
      <dgm:spPr/>
    </dgm:pt>
    <dgm:pt modelId="{51F2F641-6BEA-43DA-A58E-63FE1C4C7200}" type="pres">
      <dgm:prSet presAssocID="{F39F213F-DA84-644B-978F-D2531F86C5F8}" presName="txSpace" presStyleCnt="0"/>
      <dgm:spPr/>
    </dgm:pt>
    <dgm:pt modelId="{D65801DA-2FA1-4481-A9E8-A194A4030FD2}" type="pres">
      <dgm:prSet presAssocID="{F39F213F-DA84-644B-978F-D2531F86C5F8}" presName="desTx" presStyleLbl="revTx" presStyleIdx="5" presStyleCnt="6">
        <dgm:presLayoutVars/>
      </dgm:prSet>
      <dgm:spPr/>
    </dgm:pt>
  </dgm:ptLst>
  <dgm:cxnLst>
    <dgm:cxn modelId="{63AE6703-4A00-7C4B-8095-D4AD5F4E925E}" srcId="{31B5CCC9-17A6-1049-A941-6E35A35119EA}" destId="{2CEF1D7F-793B-FE40-BC3E-FE5B0A4A8212}" srcOrd="0" destOrd="0" parTransId="{9C3241C0-35AD-C344-84CE-194FD7123FC1}" sibTransId="{90DC25F8-E310-0F44-A556-87547F2317C1}"/>
    <dgm:cxn modelId="{623AD90B-8C67-4A43-B59C-74475D78A128}" type="presOf" srcId="{F9C8BC67-4DAC-6B4A-8407-BB97B921BB22}" destId="{54F0200E-275D-48DB-8FA8-35029EB2F878}" srcOrd="0" destOrd="0" presId="urn:microsoft.com/office/officeart/2018/2/layout/IconLabelDescriptionList"/>
    <dgm:cxn modelId="{52FE3041-F075-BD4D-8813-A9BBC5987E35}" type="presOf" srcId="{F39F213F-DA84-644B-978F-D2531F86C5F8}" destId="{2F7975A7-2CE1-4E5E-9E2C-2FB89C857474}" srcOrd="0" destOrd="0" presId="urn:microsoft.com/office/officeart/2018/2/layout/IconLabelDescriptionList"/>
    <dgm:cxn modelId="{F279EE41-C824-7442-8FF5-A0429E506C5E}" type="presOf" srcId="{9A464E73-3819-E048-8BE7-C2DC038E99D1}" destId="{53DBB71C-4056-4D05-8BCB-9D1726A56B31}" srcOrd="0" destOrd="0" presId="urn:microsoft.com/office/officeart/2018/2/layout/IconLabelDescriptionList"/>
    <dgm:cxn modelId="{BE190147-CE63-1D4A-B5CA-07975A3E97DA}" type="presOf" srcId="{223F83EA-7633-6143-9E7B-4B8E9124C86D}" destId="{693E76AD-5E10-4089-9377-87C939DC9108}" srcOrd="0" destOrd="0" presId="urn:microsoft.com/office/officeart/2018/2/layout/IconLabelDescriptionList"/>
    <dgm:cxn modelId="{7F118B50-BD5B-DD4C-906A-8073C7A1AB1F}" srcId="{F9C8BC67-4DAC-6B4A-8407-BB97B921BB22}" destId="{F39F213F-DA84-644B-978F-D2531F86C5F8}" srcOrd="2" destOrd="0" parTransId="{85D7EAB6-31A1-F64F-8B97-FE847F155161}" sibTransId="{B08EFF43-7334-7544-8DA5-76A1D945EDCD}"/>
    <dgm:cxn modelId="{2DB0D666-FC96-9547-BCFF-E09696F962C1}" srcId="{F9C8BC67-4DAC-6B4A-8407-BB97B921BB22}" destId="{31B5CCC9-17A6-1049-A941-6E35A35119EA}" srcOrd="1" destOrd="0" parTransId="{23549CAE-B1EE-0847-80DE-CFBE573C98CC}" sibTransId="{C5B61C73-C654-8C4D-BDD9-688DD9052906}"/>
    <dgm:cxn modelId="{B7259078-3440-334B-BC60-13287797EB4D}" srcId="{223F83EA-7633-6143-9E7B-4B8E9124C86D}" destId="{9A464E73-3819-E048-8BE7-C2DC038E99D1}" srcOrd="0" destOrd="0" parTransId="{8FF64CB0-C132-AE46-9386-588312B1824A}" sibTransId="{BC6FA353-750A-BD4E-BCC9-A6DC3B30BEDB}"/>
    <dgm:cxn modelId="{BB292286-99EE-8047-934D-0967D824B8EE}" srcId="{F9C8BC67-4DAC-6B4A-8407-BB97B921BB22}" destId="{223F83EA-7633-6143-9E7B-4B8E9124C86D}" srcOrd="0" destOrd="0" parTransId="{B3812D44-CC83-D74E-97EE-66381AA38E79}" sibTransId="{B180F709-6EB6-9A41-B9B0-18000174BAEA}"/>
    <dgm:cxn modelId="{BBE6A59F-7B27-F246-A4B5-4C93D456754A}" type="presOf" srcId="{3F95CB58-F11F-5A45-A195-9FAF3F3BDCB8}" destId="{D65801DA-2FA1-4481-A9E8-A194A4030FD2}" srcOrd="0" destOrd="0" presId="urn:microsoft.com/office/officeart/2018/2/layout/IconLabelDescriptionList"/>
    <dgm:cxn modelId="{47F2FACC-DC4A-7F47-9708-358FE42E7AE8}" type="presOf" srcId="{2CEF1D7F-793B-FE40-BC3E-FE5B0A4A8212}" destId="{1C5B04B7-83E4-45DB-8385-9BBC1444010B}" srcOrd="0" destOrd="0" presId="urn:microsoft.com/office/officeart/2018/2/layout/IconLabelDescriptionList"/>
    <dgm:cxn modelId="{AC5F2CD9-CE72-1344-A786-77A5B27B7203}" type="presOf" srcId="{31B5CCC9-17A6-1049-A941-6E35A35119EA}" destId="{8247D1EB-FA06-4470-8A50-973B67E197A4}" srcOrd="0" destOrd="0" presId="urn:microsoft.com/office/officeart/2018/2/layout/IconLabelDescriptionList"/>
    <dgm:cxn modelId="{36FC0BE4-F9A6-1A4A-B8A0-2684EE286DE9}" srcId="{F39F213F-DA84-644B-978F-D2531F86C5F8}" destId="{3F95CB58-F11F-5A45-A195-9FAF3F3BDCB8}" srcOrd="0" destOrd="0" parTransId="{C56A6894-48AE-0447-8F5F-39EDF300767B}" sibTransId="{1F6F1FBD-9559-8D4C-8CE5-32975AC21F49}"/>
    <dgm:cxn modelId="{D0BE72E6-D70C-7C48-8BF5-0662311554EC}" type="presParOf" srcId="{54F0200E-275D-48DB-8FA8-35029EB2F878}" destId="{F96F8289-C90D-47FC-9A1A-DF806FDD1624}" srcOrd="0" destOrd="0" presId="urn:microsoft.com/office/officeart/2018/2/layout/IconLabelDescriptionList"/>
    <dgm:cxn modelId="{9E346D19-0025-D54A-BFC1-A50CBA3848A3}" type="presParOf" srcId="{F96F8289-C90D-47FC-9A1A-DF806FDD1624}" destId="{B73B73CA-B229-4B41-A251-53ADF8120FDF}" srcOrd="0" destOrd="0" presId="urn:microsoft.com/office/officeart/2018/2/layout/IconLabelDescriptionList"/>
    <dgm:cxn modelId="{B5F843DA-BD9E-7749-926A-19BD8E031E70}" type="presParOf" srcId="{F96F8289-C90D-47FC-9A1A-DF806FDD1624}" destId="{C8E1F902-4AFD-4AAA-91DE-580C757F3852}" srcOrd="1" destOrd="0" presId="urn:microsoft.com/office/officeart/2018/2/layout/IconLabelDescriptionList"/>
    <dgm:cxn modelId="{98F4BE1E-E217-924E-8017-1D5F88E42C68}" type="presParOf" srcId="{F96F8289-C90D-47FC-9A1A-DF806FDD1624}" destId="{693E76AD-5E10-4089-9377-87C939DC9108}" srcOrd="2" destOrd="0" presId="urn:microsoft.com/office/officeart/2018/2/layout/IconLabelDescriptionList"/>
    <dgm:cxn modelId="{E0AFB5C3-7C25-8B4C-A111-613BF902F2F4}" type="presParOf" srcId="{F96F8289-C90D-47FC-9A1A-DF806FDD1624}" destId="{811C992C-1CC5-4354-824D-8B33831B7619}" srcOrd="3" destOrd="0" presId="urn:microsoft.com/office/officeart/2018/2/layout/IconLabelDescriptionList"/>
    <dgm:cxn modelId="{334240BD-989E-AB4D-9192-C71619CF676B}" type="presParOf" srcId="{F96F8289-C90D-47FC-9A1A-DF806FDD1624}" destId="{53DBB71C-4056-4D05-8BCB-9D1726A56B31}" srcOrd="4" destOrd="0" presId="urn:microsoft.com/office/officeart/2018/2/layout/IconLabelDescriptionList"/>
    <dgm:cxn modelId="{D8A9FD0C-1214-F14D-8A4D-9A98180B80D7}" type="presParOf" srcId="{54F0200E-275D-48DB-8FA8-35029EB2F878}" destId="{1FD7F523-47AF-4070-AD70-D4413ADBEA07}" srcOrd="1" destOrd="0" presId="urn:microsoft.com/office/officeart/2018/2/layout/IconLabelDescriptionList"/>
    <dgm:cxn modelId="{5ABD8725-A64A-6E42-8420-28FE9CB66A96}" type="presParOf" srcId="{54F0200E-275D-48DB-8FA8-35029EB2F878}" destId="{5B10E4FF-78D6-49B7-86B2-6C2FE3A3D56B}" srcOrd="2" destOrd="0" presId="urn:microsoft.com/office/officeart/2018/2/layout/IconLabelDescriptionList"/>
    <dgm:cxn modelId="{E8E4FBA9-C059-6949-91E2-4A68977034AB}" type="presParOf" srcId="{5B10E4FF-78D6-49B7-86B2-6C2FE3A3D56B}" destId="{91736C91-F719-4FCE-A98D-7F54F4015711}" srcOrd="0" destOrd="0" presId="urn:microsoft.com/office/officeart/2018/2/layout/IconLabelDescriptionList"/>
    <dgm:cxn modelId="{7426B70B-7690-5E47-8F2E-16EE0CBF4BA6}" type="presParOf" srcId="{5B10E4FF-78D6-49B7-86B2-6C2FE3A3D56B}" destId="{B3860752-563B-4529-96C1-B2C014FB7D7A}" srcOrd="1" destOrd="0" presId="urn:microsoft.com/office/officeart/2018/2/layout/IconLabelDescriptionList"/>
    <dgm:cxn modelId="{E8397E8D-EAF7-1B45-A7C7-DB105A8631EA}" type="presParOf" srcId="{5B10E4FF-78D6-49B7-86B2-6C2FE3A3D56B}" destId="{8247D1EB-FA06-4470-8A50-973B67E197A4}" srcOrd="2" destOrd="0" presId="urn:microsoft.com/office/officeart/2018/2/layout/IconLabelDescriptionList"/>
    <dgm:cxn modelId="{46879496-BDEA-B144-BCC4-220DB442AC36}" type="presParOf" srcId="{5B10E4FF-78D6-49B7-86B2-6C2FE3A3D56B}" destId="{265AEA14-6E76-441F-AC29-DE179AFE03B6}" srcOrd="3" destOrd="0" presId="urn:microsoft.com/office/officeart/2018/2/layout/IconLabelDescriptionList"/>
    <dgm:cxn modelId="{89EA744E-405B-2947-9B16-74DF022EFD6B}" type="presParOf" srcId="{5B10E4FF-78D6-49B7-86B2-6C2FE3A3D56B}" destId="{1C5B04B7-83E4-45DB-8385-9BBC1444010B}" srcOrd="4" destOrd="0" presId="urn:microsoft.com/office/officeart/2018/2/layout/IconLabelDescriptionList"/>
    <dgm:cxn modelId="{107A7E84-D05A-114F-9745-5315E59A7658}" type="presParOf" srcId="{54F0200E-275D-48DB-8FA8-35029EB2F878}" destId="{6A9326D1-0577-4B06-AE1D-AB93524E9A04}" srcOrd="3" destOrd="0" presId="urn:microsoft.com/office/officeart/2018/2/layout/IconLabelDescriptionList"/>
    <dgm:cxn modelId="{E482B335-E946-1F4B-99D1-BC6F287856B0}" type="presParOf" srcId="{54F0200E-275D-48DB-8FA8-35029EB2F878}" destId="{ABD8F536-65C6-4DD9-A6EC-7D7E84833CF1}" srcOrd="4" destOrd="0" presId="urn:microsoft.com/office/officeart/2018/2/layout/IconLabelDescriptionList"/>
    <dgm:cxn modelId="{86AEAF67-143B-F34F-A26B-97CC2D6B5F3D}" type="presParOf" srcId="{ABD8F536-65C6-4DD9-A6EC-7D7E84833CF1}" destId="{108E8181-7B6D-4524-8FAF-31026901E872}" srcOrd="0" destOrd="0" presId="urn:microsoft.com/office/officeart/2018/2/layout/IconLabelDescriptionList"/>
    <dgm:cxn modelId="{D32DA18B-E3C5-7C44-A349-A7945707D0C5}" type="presParOf" srcId="{ABD8F536-65C6-4DD9-A6EC-7D7E84833CF1}" destId="{288EA3C8-7751-4422-B6D7-46F3BD820168}" srcOrd="1" destOrd="0" presId="urn:microsoft.com/office/officeart/2018/2/layout/IconLabelDescriptionList"/>
    <dgm:cxn modelId="{71CC8B9C-0294-7E4B-BB28-A69B0D69A726}" type="presParOf" srcId="{ABD8F536-65C6-4DD9-A6EC-7D7E84833CF1}" destId="{2F7975A7-2CE1-4E5E-9E2C-2FB89C857474}" srcOrd="2" destOrd="0" presId="urn:microsoft.com/office/officeart/2018/2/layout/IconLabelDescriptionList"/>
    <dgm:cxn modelId="{B537D2FA-E171-B349-BE90-DADA879F6C5B}" type="presParOf" srcId="{ABD8F536-65C6-4DD9-A6EC-7D7E84833CF1}" destId="{51F2F641-6BEA-43DA-A58E-63FE1C4C7200}" srcOrd="3" destOrd="0" presId="urn:microsoft.com/office/officeart/2018/2/layout/IconLabelDescriptionList"/>
    <dgm:cxn modelId="{2A54DFB0-EE91-FE4F-A97E-D4CE268AB934}" type="presParOf" srcId="{ABD8F536-65C6-4DD9-A6EC-7D7E84833CF1}" destId="{D65801DA-2FA1-4481-A9E8-A194A4030FD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2F5446-E4CE-094A-B74F-2BCA3BF00D7C}">
      <dgm:prSet phldrT="[Text]"/>
      <dgm:spPr/>
      <dgm:t>
        <a:bodyPr/>
        <a:lstStyle/>
        <a:p>
          <a:r>
            <a:rPr lang="en-US"/>
            <a:t>Financial Hardship</a:t>
          </a:r>
        </a:p>
      </dgm:t>
    </dgm:pt>
    <dgm:pt modelId="{81B1331D-BC28-BE45-B770-32B913C38EB8}" type="parTrans" cxnId="{4E27EF9B-0DAD-214D-B5F8-9921D5B0F17B}">
      <dgm:prSet/>
      <dgm:spPr/>
      <dgm:t>
        <a:bodyPr/>
        <a:lstStyle/>
        <a:p>
          <a:endParaRPr lang="en-US"/>
        </a:p>
      </dgm:t>
    </dgm:pt>
    <dgm:pt modelId="{8C69902F-A1DC-6F4C-8186-2DD6C4CDA0AF}" type="sibTrans" cxnId="{4E27EF9B-0DAD-214D-B5F8-9921D5B0F17B}">
      <dgm:prSet/>
      <dgm:spPr/>
      <dgm:t>
        <a:bodyPr/>
        <a:lstStyle/>
        <a:p>
          <a:endParaRPr lang="en-US"/>
        </a:p>
      </dgm:t>
    </dgm:pt>
    <dgm:pt modelId="{F57BEAA0-BE14-C04F-87DA-B14003D49B5F}">
      <dgm:prSet phldrT="[Text]"/>
      <dgm:spPr>
        <a:solidFill>
          <a:schemeClr val="accent2">
            <a:lumMod val="50000"/>
          </a:schemeClr>
        </a:solidFill>
      </dgm:spPr>
      <dgm:t>
        <a:bodyPr/>
        <a:lstStyle/>
        <a:p>
          <a:r>
            <a:rPr lang="en-US"/>
            <a:t>Third-party Review</a:t>
          </a:r>
        </a:p>
      </dgm:t>
    </dgm:pt>
    <dgm:pt modelId="{6B53F88F-3618-8046-9D50-B7CEC23ADD7C}" type="parTrans" cxnId="{B06BF179-C2C8-024C-A538-6C641E764896}">
      <dgm:prSet/>
      <dgm:spPr/>
      <dgm:t>
        <a:bodyPr/>
        <a:lstStyle/>
        <a:p>
          <a:endParaRPr lang="en-US"/>
        </a:p>
      </dgm:t>
    </dgm:pt>
    <dgm:pt modelId="{16A45798-0A21-1342-B3B1-40CD83339D53}" type="sibTrans" cxnId="{B06BF179-C2C8-024C-A538-6C641E764896}">
      <dgm:prSet/>
      <dgm:spPr/>
      <dgm:t>
        <a:bodyPr/>
        <a:lstStyle/>
        <a:p>
          <a:endParaRPr lang="en-US"/>
        </a:p>
      </dgm:t>
    </dgm:pt>
    <dgm:pt modelId="{0748C781-CF9B-2F41-A4FB-4D75AA37B19B}">
      <dgm:prSet phldrT="[Text]"/>
      <dgm:spPr/>
      <dgm:t>
        <a:bodyPr/>
        <a:lstStyle/>
        <a:p>
          <a:r>
            <a:rPr lang="en-US"/>
            <a:t>Student Achievement</a:t>
          </a:r>
        </a:p>
      </dgm:t>
    </dgm:pt>
    <dgm:pt modelId="{4EBBF8AB-A0AF-1647-B8E8-CC721597B7C4}" type="parTrans" cxnId="{53760E8D-FFF5-844D-B1EA-CCEEEFEB35EF}">
      <dgm:prSet/>
      <dgm:spPr/>
      <dgm:t>
        <a:bodyPr/>
        <a:lstStyle/>
        <a:p>
          <a:endParaRPr lang="en-US"/>
        </a:p>
      </dgm:t>
    </dgm:pt>
    <dgm:pt modelId="{C7368C56-CC03-D848-9CC1-38E932A1769F}" type="sibTrans" cxnId="{53760E8D-FFF5-844D-B1EA-CCEEEFEB35EF}">
      <dgm:prSet/>
      <dgm:spPr/>
      <dgm:t>
        <a:bodyPr/>
        <a:lstStyle/>
        <a:p>
          <a:endParaRPr lang="en-US"/>
        </a:p>
      </dgm:t>
    </dgm:pt>
    <dgm:pt modelId="{179C452F-1697-E444-839B-5E5C627B5DE2}">
      <dgm:prSet phldrT="[Text]"/>
      <dgm:spPr/>
      <dgm:t>
        <a:bodyPr/>
        <a:lstStyle/>
        <a:p>
          <a:r>
            <a:rPr lang="en-US"/>
            <a:t>For LEAs who, due to financial hardship, cannot acquire HQCM before the 2023/2025 deadline</a:t>
          </a:r>
        </a:p>
      </dgm:t>
    </dgm:pt>
    <dgm:pt modelId="{35080839-367E-CA4E-9754-9ADD91977512}" type="parTrans" cxnId="{A3C25413-0C56-4FF2-8412-F867AA094596}">
      <dgm:prSet/>
      <dgm:spPr/>
      <dgm:t>
        <a:bodyPr/>
        <a:lstStyle/>
        <a:p>
          <a:endParaRPr lang="en-US"/>
        </a:p>
      </dgm:t>
    </dgm:pt>
    <dgm:pt modelId="{5B676A11-49FF-4B4B-B3C9-6132F4F0D3B6}" type="sibTrans" cxnId="{A3C25413-0C56-4FF2-8412-F867AA094596}">
      <dgm:prSet/>
      <dgm:spPr/>
      <dgm:t>
        <a:bodyPr/>
        <a:lstStyle/>
        <a:p>
          <a:endParaRPr lang="en-US"/>
        </a:p>
      </dgm:t>
    </dgm:pt>
    <dgm:pt modelId="{D19AEDB1-6483-EE4D-ACD7-0DF938E37486}">
      <dgm:prSet phldrT="[Text]"/>
      <dgm:spPr/>
      <dgm:t>
        <a:bodyPr/>
        <a:lstStyle/>
        <a:p>
          <a:r>
            <a:rPr lang="en-US"/>
            <a:t>For LEAs who use a curriculum not yet rated by EdReports but want to fund a third-party review for standards alignment</a:t>
          </a:r>
        </a:p>
      </dgm:t>
    </dgm:pt>
    <dgm:pt modelId="{0F8A163E-1C6E-4348-A0A8-0B6BC35137B4}" type="parTrans" cxnId="{FAB0B6DE-D264-4384-8DEA-462787876904}">
      <dgm:prSet/>
      <dgm:spPr/>
      <dgm:t>
        <a:bodyPr/>
        <a:lstStyle/>
        <a:p>
          <a:endParaRPr lang="en-US"/>
        </a:p>
      </dgm:t>
    </dgm:pt>
    <dgm:pt modelId="{770E6D94-77EE-5648-B1C5-E3481593C96B}" type="sibTrans" cxnId="{FAB0B6DE-D264-4384-8DEA-462787876904}">
      <dgm:prSet/>
      <dgm:spPr/>
      <dgm:t>
        <a:bodyPr/>
        <a:lstStyle/>
        <a:p>
          <a:endParaRPr lang="en-US"/>
        </a:p>
      </dgm:t>
    </dgm:pt>
    <dgm:pt modelId="{DB3B385D-77EA-B048-BD39-C85CF6387970}">
      <dgm:prSet phldrT="[Text]"/>
      <dgm:spPr/>
      <dgm:t>
        <a:bodyPr/>
        <a:lstStyle/>
        <a:p>
          <a:r>
            <a:rPr lang="en-US"/>
            <a:t>For LEAs who have achieved 75% proficiency state assessment(s) w/ no identified subgroups for targeted assistance</a:t>
          </a:r>
        </a:p>
      </dgm:t>
    </dgm:pt>
    <dgm:pt modelId="{3298B558-0A8A-0541-AD14-8F77061D8834}" type="parTrans" cxnId="{B3F7774A-D587-4B14-BC60-08F121376F61}">
      <dgm:prSet/>
      <dgm:spPr/>
      <dgm:t>
        <a:bodyPr/>
        <a:lstStyle/>
        <a:p>
          <a:endParaRPr lang="en-US"/>
        </a:p>
      </dgm:t>
    </dgm:pt>
    <dgm:pt modelId="{A9B75BC9-CEC3-1E46-9A77-AFB0E9C59C90}" type="sibTrans" cxnId="{B3F7774A-D587-4B14-BC60-08F121376F61}">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pt>
    <dgm:pt modelId="{4B710DCD-0380-9F42-99F9-3DF982A97DDC}" type="pres">
      <dgm:prSet presAssocID="{012F5446-E4CE-094A-B74F-2BCA3BF00D7C}" presName="parentLin" presStyleCnt="0"/>
      <dgm:spPr/>
    </dgm:pt>
    <dgm:pt modelId="{896A3B97-AE77-EC48-89DE-9F298F2DEB61}" type="pres">
      <dgm:prSet presAssocID="{012F5446-E4CE-094A-B74F-2BCA3BF00D7C}" presName="parentLeftMargin" presStyleLbl="node1" presStyleIdx="0" presStyleCnt="3"/>
      <dgm:spPr/>
    </dgm:pt>
    <dgm:pt modelId="{3B21E04C-FA7B-014A-A6A3-1E4B4AB99C5B}" type="pres">
      <dgm:prSet presAssocID="{012F5446-E4CE-094A-B74F-2BCA3BF00D7C}" presName="parentText" presStyleLbl="node1" presStyleIdx="0" presStyleCnt="3">
        <dgm:presLayoutVars>
          <dgm:chMax val="0"/>
          <dgm:bulletEnabled val="1"/>
        </dgm:presLayoutVars>
      </dgm:prSet>
      <dgm:spPr/>
    </dgm:pt>
    <dgm:pt modelId="{DF41A94E-4637-8A4F-A687-1528B39F9B95}" type="pres">
      <dgm:prSet presAssocID="{012F5446-E4CE-094A-B74F-2BCA3BF00D7C}" presName="negativeSpace" presStyleCnt="0"/>
      <dgm:spPr/>
    </dgm:pt>
    <dgm:pt modelId="{B238D2E1-1305-8643-AA64-1503C42D2B67}" type="pres">
      <dgm:prSet presAssocID="{012F5446-E4CE-094A-B74F-2BCA3BF00D7C}" presName="childText" presStyleLbl="conFgAcc1" presStyleIdx="0" presStyleCnt="3">
        <dgm:presLayoutVars>
          <dgm:bulletEnabled val="1"/>
        </dgm:presLayoutVars>
      </dgm:prSet>
      <dgm:spPr/>
    </dgm:pt>
    <dgm:pt modelId="{B4380E8B-F9EC-AE49-A413-E6D100C58236}" type="pres">
      <dgm:prSet presAssocID="{8C69902F-A1DC-6F4C-8186-2DD6C4CDA0AF}" presName="spaceBetweenRectangles" presStyleCnt="0"/>
      <dgm:spPr/>
    </dgm:pt>
    <dgm:pt modelId="{71DC1C4C-1332-F346-A866-AB74E3F4A48F}" type="pres">
      <dgm:prSet presAssocID="{F57BEAA0-BE14-C04F-87DA-B14003D49B5F}" presName="parentLin" presStyleCnt="0"/>
      <dgm:spPr/>
    </dgm:pt>
    <dgm:pt modelId="{61DE7B11-3C12-824B-9C22-9C30376D3D62}" type="pres">
      <dgm:prSet presAssocID="{F57BEAA0-BE14-C04F-87DA-B14003D49B5F}" presName="parentLeftMargin" presStyleLbl="node1" presStyleIdx="0" presStyleCnt="3"/>
      <dgm:spPr/>
    </dgm:pt>
    <dgm:pt modelId="{CC57E116-B719-F44E-9C57-E7E72C790D15}" type="pres">
      <dgm:prSet presAssocID="{F57BEAA0-BE14-C04F-87DA-B14003D49B5F}" presName="parentText" presStyleLbl="node1" presStyleIdx="1" presStyleCnt="3">
        <dgm:presLayoutVars>
          <dgm:chMax val="0"/>
          <dgm:bulletEnabled val="1"/>
        </dgm:presLayoutVars>
      </dgm:prSet>
      <dgm:spPr/>
    </dgm:pt>
    <dgm:pt modelId="{348CC876-5AC5-7D43-9BED-2E094C07DA44}" type="pres">
      <dgm:prSet presAssocID="{F57BEAA0-BE14-C04F-87DA-B14003D49B5F}" presName="negativeSpace" presStyleCnt="0"/>
      <dgm:spPr/>
    </dgm:pt>
    <dgm:pt modelId="{292E1ADA-64DA-E442-9AE9-B80402B6735A}" type="pres">
      <dgm:prSet presAssocID="{F57BEAA0-BE14-C04F-87DA-B14003D49B5F}" presName="childText" presStyleLbl="conFgAcc1" presStyleIdx="1" presStyleCnt="3">
        <dgm:presLayoutVars>
          <dgm:bulletEnabled val="1"/>
        </dgm:presLayoutVars>
      </dgm:prSet>
      <dgm:spPr/>
    </dgm:pt>
    <dgm:pt modelId="{BE82D3FF-FE2D-E348-86CA-A1267B7ADA84}" type="pres">
      <dgm:prSet presAssocID="{16A45798-0A21-1342-B3B1-40CD83339D53}" presName="spaceBetweenRectangles" presStyleCnt="0"/>
      <dgm:spPr/>
    </dgm:pt>
    <dgm:pt modelId="{50F2BA9F-0030-7D4B-914D-FD9F0E3C77A2}" type="pres">
      <dgm:prSet presAssocID="{0748C781-CF9B-2F41-A4FB-4D75AA37B19B}" presName="parentLin" presStyleCnt="0"/>
      <dgm:spPr/>
    </dgm:pt>
    <dgm:pt modelId="{B04E43C5-21A0-144A-BC8E-93D741334A25}" type="pres">
      <dgm:prSet presAssocID="{0748C781-CF9B-2F41-A4FB-4D75AA37B19B}" presName="parentLeftMargin" presStyleLbl="node1" presStyleIdx="1" presStyleCnt="3"/>
      <dgm:spPr/>
    </dgm:pt>
    <dgm:pt modelId="{854F8267-A6E7-2C46-82CA-71B03D91A304}" type="pres">
      <dgm:prSet presAssocID="{0748C781-CF9B-2F41-A4FB-4D75AA37B19B}" presName="parentText" presStyleLbl="node1" presStyleIdx="2" presStyleCnt="3">
        <dgm:presLayoutVars>
          <dgm:chMax val="0"/>
          <dgm:bulletEnabled val="1"/>
        </dgm:presLayoutVars>
      </dgm:prSet>
      <dgm:spPr/>
    </dgm:pt>
    <dgm:pt modelId="{F2A0F0B6-2FD2-F247-A05E-47C994C97FEF}" type="pres">
      <dgm:prSet presAssocID="{0748C781-CF9B-2F41-A4FB-4D75AA37B19B}" presName="negativeSpace" presStyleCnt="0"/>
      <dgm:spPr/>
    </dgm:pt>
    <dgm:pt modelId="{0D66ACB2-63D9-7C44-A22E-972F1B098D01}" type="pres">
      <dgm:prSet presAssocID="{0748C781-CF9B-2F41-A4FB-4D75AA37B19B}" presName="childText" presStyleLbl="conFgAcc1" presStyleIdx="2" presStyleCnt="3">
        <dgm:presLayoutVars>
          <dgm:bulletEnabled val="1"/>
        </dgm:presLayoutVars>
      </dgm:prSet>
      <dgm:spPr/>
    </dgm:pt>
  </dgm:ptLst>
  <dgm:cxnLst>
    <dgm:cxn modelId="{A3C25413-0C56-4FF2-8412-F867AA094596}" srcId="{012F5446-E4CE-094A-B74F-2BCA3BF00D7C}" destId="{179C452F-1697-E444-839B-5E5C627B5DE2}" srcOrd="0" destOrd="0" parTransId="{35080839-367E-CA4E-9754-9ADD91977512}" sibTransId="{5B676A11-49FF-4B4B-B3C9-6132F4F0D3B6}"/>
    <dgm:cxn modelId="{B0BF6714-66C2-4B25-B69E-24CE44B2F27C}" type="presOf" srcId="{012F5446-E4CE-094A-B74F-2BCA3BF00D7C}" destId="{3B21E04C-FA7B-014A-A6A3-1E4B4AB99C5B}" srcOrd="1" destOrd="0" presId="urn:microsoft.com/office/officeart/2005/8/layout/list1"/>
    <dgm:cxn modelId="{18A06817-E473-4042-B1AF-0CC929BF8853}" type="presOf" srcId="{012F5446-E4CE-094A-B74F-2BCA3BF00D7C}" destId="{896A3B97-AE77-EC48-89DE-9F298F2DEB61}" srcOrd="0" destOrd="0" presId="urn:microsoft.com/office/officeart/2005/8/layout/list1"/>
    <dgm:cxn modelId="{1B5B491A-316B-4EEE-B8F7-900F8394372E}" type="presOf" srcId="{0748C781-CF9B-2F41-A4FB-4D75AA37B19B}" destId="{854F8267-A6E7-2C46-82CA-71B03D91A304}" srcOrd="1" destOrd="0" presId="urn:microsoft.com/office/officeart/2005/8/layout/list1"/>
    <dgm:cxn modelId="{698EA049-F0DA-42DA-AF0E-116373BCD273}" type="presOf" srcId="{0748C781-CF9B-2F41-A4FB-4D75AA37B19B}" destId="{B04E43C5-21A0-144A-BC8E-93D741334A25}" srcOrd="0" destOrd="0" presId="urn:microsoft.com/office/officeart/2005/8/layout/list1"/>
    <dgm:cxn modelId="{B3F7774A-D587-4B14-BC60-08F121376F61}" srcId="{0748C781-CF9B-2F41-A4FB-4D75AA37B19B}" destId="{DB3B385D-77EA-B048-BD39-C85CF6387970}" srcOrd="0" destOrd="0" parTransId="{3298B558-0A8A-0541-AD14-8F77061D8834}" sibTransId="{A9B75BC9-CEC3-1E46-9A77-AFB0E9C59C90}"/>
    <dgm:cxn modelId="{8A043C5E-7573-4CEB-874A-79704F0800AF}" type="presOf" srcId="{F57BEAA0-BE14-C04F-87DA-B14003D49B5F}" destId="{61DE7B11-3C12-824B-9C22-9C30376D3D62}" srcOrd="0" destOrd="0" presId="urn:microsoft.com/office/officeart/2005/8/layout/list1"/>
    <dgm:cxn modelId="{1C7DD35F-5141-4A17-A6B7-6BB188A06809}" type="presOf" srcId="{BF46CF80-F256-F249-B0D2-67E41C8E8DC3}" destId="{19D590F6-FD9F-DD40-BB8F-8CDB166A4F92}" srcOrd="0" destOrd="0" presId="urn:microsoft.com/office/officeart/2005/8/layout/list1"/>
    <dgm:cxn modelId="{B06BF179-C2C8-024C-A538-6C641E764896}" srcId="{BF46CF80-F256-F249-B0D2-67E41C8E8DC3}" destId="{F57BEAA0-BE14-C04F-87DA-B14003D49B5F}" srcOrd="1" destOrd="0" parTransId="{6B53F88F-3618-8046-9D50-B7CEC23ADD7C}" sibTransId="{16A45798-0A21-1342-B3B1-40CD83339D53}"/>
    <dgm:cxn modelId="{53760E8D-FFF5-844D-B1EA-CCEEEFEB35EF}" srcId="{BF46CF80-F256-F249-B0D2-67E41C8E8DC3}" destId="{0748C781-CF9B-2F41-A4FB-4D75AA37B19B}" srcOrd="2" destOrd="0" parTransId="{4EBBF8AB-A0AF-1647-B8E8-CC721597B7C4}" sibTransId="{C7368C56-CC03-D848-9CC1-38E932A1769F}"/>
    <dgm:cxn modelId="{4E27EF9B-0DAD-214D-B5F8-9921D5B0F17B}" srcId="{BF46CF80-F256-F249-B0D2-67E41C8E8DC3}" destId="{012F5446-E4CE-094A-B74F-2BCA3BF00D7C}" srcOrd="0" destOrd="0" parTransId="{81B1331D-BC28-BE45-B770-32B913C38EB8}" sibTransId="{8C69902F-A1DC-6F4C-8186-2DD6C4CDA0AF}"/>
    <dgm:cxn modelId="{ADE11C9C-5209-4957-82B1-08876B36D096}" type="presOf" srcId="{DB3B385D-77EA-B048-BD39-C85CF6387970}" destId="{0D66ACB2-63D9-7C44-A22E-972F1B098D01}" srcOrd="0" destOrd="0" presId="urn:microsoft.com/office/officeart/2005/8/layout/list1"/>
    <dgm:cxn modelId="{F63BFF9E-C610-4065-AF38-B7B4F6C50C8D}" type="presOf" srcId="{D19AEDB1-6483-EE4D-ACD7-0DF938E37486}" destId="{292E1ADA-64DA-E442-9AE9-B80402B6735A}" srcOrd="0" destOrd="0" presId="urn:microsoft.com/office/officeart/2005/8/layout/list1"/>
    <dgm:cxn modelId="{56A586D2-11A0-4A92-93CE-A211DDCA7FF4}" type="presOf" srcId="{F57BEAA0-BE14-C04F-87DA-B14003D49B5F}" destId="{CC57E116-B719-F44E-9C57-E7E72C790D15}" srcOrd="1" destOrd="0" presId="urn:microsoft.com/office/officeart/2005/8/layout/list1"/>
    <dgm:cxn modelId="{E7F122D8-92BE-409B-A33A-E801A85E7DEC}" type="presOf" srcId="{179C452F-1697-E444-839B-5E5C627B5DE2}" destId="{B238D2E1-1305-8643-AA64-1503C42D2B67}" srcOrd="0" destOrd="0" presId="urn:microsoft.com/office/officeart/2005/8/layout/list1"/>
    <dgm:cxn modelId="{FAB0B6DE-D264-4384-8DEA-462787876904}" srcId="{F57BEAA0-BE14-C04F-87DA-B14003D49B5F}" destId="{D19AEDB1-6483-EE4D-ACD7-0DF938E37486}" srcOrd="0" destOrd="0" parTransId="{0F8A163E-1C6E-4348-A0A8-0B6BC35137B4}" sibTransId="{770E6D94-77EE-5648-B1C5-E3481593C96B}"/>
    <dgm:cxn modelId="{22870311-616A-4273-A35B-F51791703A6F}" type="presParOf" srcId="{19D590F6-FD9F-DD40-BB8F-8CDB166A4F92}" destId="{4B710DCD-0380-9F42-99F9-3DF982A97DDC}" srcOrd="0" destOrd="0" presId="urn:microsoft.com/office/officeart/2005/8/layout/list1"/>
    <dgm:cxn modelId="{88B43744-A87F-463F-BB9E-8422C86660A4}" type="presParOf" srcId="{4B710DCD-0380-9F42-99F9-3DF982A97DDC}" destId="{896A3B97-AE77-EC48-89DE-9F298F2DEB61}" srcOrd="0" destOrd="0" presId="urn:microsoft.com/office/officeart/2005/8/layout/list1"/>
    <dgm:cxn modelId="{AEC4B3C9-C5BC-4282-8839-6850D23D698D}" type="presParOf" srcId="{4B710DCD-0380-9F42-99F9-3DF982A97DDC}" destId="{3B21E04C-FA7B-014A-A6A3-1E4B4AB99C5B}" srcOrd="1" destOrd="0" presId="urn:microsoft.com/office/officeart/2005/8/layout/list1"/>
    <dgm:cxn modelId="{14D78521-E82B-416B-818D-F2B11F0345BC}" type="presParOf" srcId="{19D590F6-FD9F-DD40-BB8F-8CDB166A4F92}" destId="{DF41A94E-4637-8A4F-A687-1528B39F9B95}" srcOrd="1" destOrd="0" presId="urn:microsoft.com/office/officeart/2005/8/layout/list1"/>
    <dgm:cxn modelId="{2F58040F-B8E3-4C6A-AC91-32D6B580579B}" type="presParOf" srcId="{19D590F6-FD9F-DD40-BB8F-8CDB166A4F92}" destId="{B238D2E1-1305-8643-AA64-1503C42D2B67}" srcOrd="2" destOrd="0" presId="urn:microsoft.com/office/officeart/2005/8/layout/list1"/>
    <dgm:cxn modelId="{CEF8C486-82F5-470F-8B11-8D4A2004C732}" type="presParOf" srcId="{19D590F6-FD9F-DD40-BB8F-8CDB166A4F92}" destId="{B4380E8B-F9EC-AE49-A413-E6D100C58236}" srcOrd="3" destOrd="0" presId="urn:microsoft.com/office/officeart/2005/8/layout/list1"/>
    <dgm:cxn modelId="{D9A5D526-A32F-4D91-B097-C3A549754DAE}" type="presParOf" srcId="{19D590F6-FD9F-DD40-BB8F-8CDB166A4F92}" destId="{71DC1C4C-1332-F346-A866-AB74E3F4A48F}" srcOrd="4" destOrd="0" presId="urn:microsoft.com/office/officeart/2005/8/layout/list1"/>
    <dgm:cxn modelId="{FE986ADD-4698-419A-BEB4-5594E71E7FAA}" type="presParOf" srcId="{71DC1C4C-1332-F346-A866-AB74E3F4A48F}" destId="{61DE7B11-3C12-824B-9C22-9C30376D3D62}" srcOrd="0" destOrd="0" presId="urn:microsoft.com/office/officeart/2005/8/layout/list1"/>
    <dgm:cxn modelId="{C67611BE-98BD-4963-B3F4-64BA6FBEEBAF}" type="presParOf" srcId="{71DC1C4C-1332-F346-A866-AB74E3F4A48F}" destId="{CC57E116-B719-F44E-9C57-E7E72C790D15}" srcOrd="1" destOrd="0" presId="urn:microsoft.com/office/officeart/2005/8/layout/list1"/>
    <dgm:cxn modelId="{FDDF6E04-2855-4E36-AFD3-933C0D0D8FCD}" type="presParOf" srcId="{19D590F6-FD9F-DD40-BB8F-8CDB166A4F92}" destId="{348CC876-5AC5-7D43-9BED-2E094C07DA44}" srcOrd="5" destOrd="0" presId="urn:microsoft.com/office/officeart/2005/8/layout/list1"/>
    <dgm:cxn modelId="{57B8FBF5-8651-43A2-A932-D61E7E94D392}" type="presParOf" srcId="{19D590F6-FD9F-DD40-BB8F-8CDB166A4F92}" destId="{292E1ADA-64DA-E442-9AE9-B80402B6735A}" srcOrd="6" destOrd="0" presId="urn:microsoft.com/office/officeart/2005/8/layout/list1"/>
    <dgm:cxn modelId="{AE45785A-0AE0-4DEB-892D-34A65DE1A505}" type="presParOf" srcId="{19D590F6-FD9F-DD40-BB8F-8CDB166A4F92}" destId="{BE82D3FF-FE2D-E348-86CA-A1267B7ADA84}" srcOrd="7" destOrd="0" presId="urn:microsoft.com/office/officeart/2005/8/layout/list1"/>
    <dgm:cxn modelId="{76CA0519-02DF-4CD2-B882-6BA1D9EB1387}" type="presParOf" srcId="{19D590F6-FD9F-DD40-BB8F-8CDB166A4F92}" destId="{50F2BA9F-0030-7D4B-914D-FD9F0E3C77A2}" srcOrd="8" destOrd="0" presId="urn:microsoft.com/office/officeart/2005/8/layout/list1"/>
    <dgm:cxn modelId="{FFFB5D79-0720-45F2-841F-5403D8097AD7}" type="presParOf" srcId="{50F2BA9F-0030-7D4B-914D-FD9F0E3C77A2}" destId="{B04E43C5-21A0-144A-BC8E-93D741334A25}" srcOrd="0" destOrd="0" presId="urn:microsoft.com/office/officeart/2005/8/layout/list1"/>
    <dgm:cxn modelId="{F198CEC7-1C40-416D-A720-7C9A09D03D77}" type="presParOf" srcId="{50F2BA9F-0030-7D4B-914D-FD9F0E3C77A2}" destId="{854F8267-A6E7-2C46-82CA-71B03D91A304}" srcOrd="1" destOrd="0" presId="urn:microsoft.com/office/officeart/2005/8/layout/list1"/>
    <dgm:cxn modelId="{00282FF7-BB91-471B-9317-B37D5ED07223}" type="presParOf" srcId="{19D590F6-FD9F-DD40-BB8F-8CDB166A4F92}" destId="{F2A0F0B6-2FD2-F247-A05E-47C994C97FEF}" srcOrd="9" destOrd="0" presId="urn:microsoft.com/office/officeart/2005/8/layout/list1"/>
    <dgm:cxn modelId="{65085DCE-1C48-4811-A8CC-618563C1C5BF}" type="presParOf" srcId="{19D590F6-FD9F-DD40-BB8F-8CDB166A4F92}" destId="{0D66ACB2-63D9-7C44-A22E-972F1B098D0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2F5446-E4CE-094A-B74F-2BCA3BF00D7C}">
      <dgm:prSet phldrT="[Text]"/>
      <dgm:spPr/>
      <dgm:t>
        <a:bodyPr/>
        <a:lstStyle/>
        <a:p>
          <a:r>
            <a:rPr lang="en-US"/>
            <a:t>Financial Hardship</a:t>
          </a:r>
        </a:p>
      </dgm:t>
    </dgm:pt>
    <dgm:pt modelId="{81B1331D-BC28-BE45-B770-32B913C38EB8}" type="parTrans" cxnId="{4E27EF9B-0DAD-214D-B5F8-9921D5B0F17B}">
      <dgm:prSet/>
      <dgm:spPr/>
      <dgm:t>
        <a:bodyPr/>
        <a:lstStyle/>
        <a:p>
          <a:endParaRPr lang="en-US"/>
        </a:p>
      </dgm:t>
    </dgm:pt>
    <dgm:pt modelId="{8C69902F-A1DC-6F4C-8186-2DD6C4CDA0AF}" type="sibTrans" cxnId="{4E27EF9B-0DAD-214D-B5F8-9921D5B0F17B}">
      <dgm:prSet/>
      <dgm:spPr/>
      <dgm:t>
        <a:bodyPr/>
        <a:lstStyle/>
        <a:p>
          <a:endParaRPr lang="en-US"/>
        </a:p>
      </dgm:t>
    </dgm:pt>
    <dgm:pt modelId="{179C452F-1697-E444-839B-5E5C627B5DE2}">
      <dgm:prSet phldrT="[Text]"/>
      <dgm:spPr/>
      <dgm:t>
        <a:bodyPr/>
        <a:lstStyle/>
        <a:p>
          <a:r>
            <a:rPr lang="en-US"/>
            <a:t>For LEAs who, due to financial hardship, cannot acquire HQCM before the 2023/2025 deadline</a:t>
          </a:r>
        </a:p>
      </dgm:t>
    </dgm:pt>
    <dgm:pt modelId="{35080839-367E-CA4E-9754-9ADD91977512}" type="parTrans" cxnId="{A3C25413-0C56-4FF2-8412-F867AA094596}">
      <dgm:prSet/>
      <dgm:spPr/>
      <dgm:t>
        <a:bodyPr/>
        <a:lstStyle/>
        <a:p>
          <a:endParaRPr lang="en-US"/>
        </a:p>
      </dgm:t>
    </dgm:pt>
    <dgm:pt modelId="{5B676A11-49FF-4B4B-B3C9-6132F4F0D3B6}" type="sibTrans" cxnId="{A3C25413-0C56-4FF2-8412-F867AA094596}">
      <dgm:prSet/>
      <dgm:spPr/>
      <dgm:t>
        <a:bodyPr/>
        <a:lstStyle/>
        <a:p>
          <a:endParaRPr lang="en-US"/>
        </a:p>
      </dgm:t>
    </dgm:pt>
    <dgm:pt modelId="{71249885-2829-B245-B150-018C22EF49AB}">
      <dgm:prSet phldrT="[Text]"/>
      <dgm:spPr/>
      <dgm:t>
        <a:bodyPr/>
        <a:lstStyle/>
        <a:p>
          <a:r>
            <a:rPr lang="en-US"/>
            <a:t>Complete Appendix A and submit to </a:t>
          </a:r>
          <a:r>
            <a:rPr lang="en-US" err="1">
              <a:hlinkClick xmlns:r="http://schemas.openxmlformats.org/officeDocument/2006/relationships" r:id="rId1"/>
            </a:rPr>
            <a:t>curriculum@ride.ri.gov</a:t>
          </a:r>
          <a:endParaRPr lang="en-US"/>
        </a:p>
      </dgm:t>
    </dgm:pt>
    <dgm:pt modelId="{CBCEDCBA-43BE-914F-8C86-D574D9158DFE}" type="parTrans" cxnId="{4E9CF63C-749C-CA40-A25A-845C79FF44A3}">
      <dgm:prSet/>
      <dgm:spPr/>
      <dgm:t>
        <a:bodyPr/>
        <a:lstStyle/>
        <a:p>
          <a:endParaRPr lang="en-US"/>
        </a:p>
      </dgm:t>
    </dgm:pt>
    <dgm:pt modelId="{0567CD42-B89D-4840-BBBE-8BDCB334D367}" type="sibTrans" cxnId="{4E9CF63C-749C-CA40-A25A-845C79FF44A3}">
      <dgm:prSet/>
      <dgm:spPr/>
      <dgm:t>
        <a:bodyPr/>
        <a:lstStyle/>
        <a:p>
          <a:endParaRPr lang="en-US"/>
        </a:p>
      </dgm:t>
    </dgm:pt>
    <dgm:pt modelId="{F4C4E479-34A7-634A-8FB1-AAE0CB6CF23F}">
      <dgm:prSet phldrT="[Text]"/>
      <dgm:spPr/>
      <dgm:t>
        <a:bodyPr/>
        <a:lstStyle/>
        <a:p>
          <a:r>
            <a:rPr lang="en-US"/>
            <a:t>Financial hardship context</a:t>
          </a:r>
        </a:p>
      </dgm:t>
    </dgm:pt>
    <dgm:pt modelId="{93FD9D58-24C5-5F4F-9D84-4D2F2EEF15A6}" type="parTrans" cxnId="{AC021722-2D5E-CD48-BB6A-092604FF449D}">
      <dgm:prSet/>
      <dgm:spPr/>
      <dgm:t>
        <a:bodyPr/>
        <a:lstStyle/>
        <a:p>
          <a:endParaRPr lang="en-US"/>
        </a:p>
      </dgm:t>
    </dgm:pt>
    <dgm:pt modelId="{8D2F681D-D39E-9744-9364-90F6B2143567}" type="sibTrans" cxnId="{AC021722-2D5E-CD48-BB6A-092604FF449D}">
      <dgm:prSet/>
      <dgm:spPr/>
      <dgm:t>
        <a:bodyPr/>
        <a:lstStyle/>
        <a:p>
          <a:endParaRPr lang="en-US"/>
        </a:p>
      </dgm:t>
    </dgm:pt>
    <dgm:pt modelId="{A752D56D-2938-4B47-B513-0E483E6F4F5B}">
      <dgm:prSet phldrT="[Text]"/>
      <dgm:spPr/>
      <dgm:t>
        <a:bodyPr/>
        <a:lstStyle/>
        <a:p>
          <a:r>
            <a:rPr lang="en-US"/>
            <a:t>Implementation plan</a:t>
          </a:r>
        </a:p>
      </dgm:t>
    </dgm:pt>
    <dgm:pt modelId="{ADF61A37-E49A-6D48-87F6-871F5A44B470}" type="parTrans" cxnId="{B9E7CE25-115C-D641-8DF1-868D17BC5C7F}">
      <dgm:prSet/>
      <dgm:spPr/>
      <dgm:t>
        <a:bodyPr/>
        <a:lstStyle/>
        <a:p>
          <a:endParaRPr lang="en-US"/>
        </a:p>
      </dgm:t>
    </dgm:pt>
    <dgm:pt modelId="{F36E5FC2-337A-BF43-8456-8012CDA08074}" type="sibTrans" cxnId="{B9E7CE25-115C-D641-8DF1-868D17BC5C7F}">
      <dgm:prSet/>
      <dgm:spPr/>
      <dgm:t>
        <a:bodyPr/>
        <a:lstStyle/>
        <a:p>
          <a:endParaRPr lang="en-US"/>
        </a:p>
      </dgm:t>
    </dgm:pt>
    <dgm:pt modelId="{59699505-9CA6-2247-B76A-EC80202BD17E}">
      <dgm:prSet phldrT="[Text]"/>
      <dgm:spPr/>
      <dgm:t>
        <a:bodyPr/>
        <a:lstStyle/>
        <a:p>
          <a:r>
            <a:rPr lang="en-US"/>
            <a:t>MOU from governing body</a:t>
          </a:r>
        </a:p>
      </dgm:t>
    </dgm:pt>
    <dgm:pt modelId="{76454301-D480-E44A-9C90-ADCB3E80406A}" type="parTrans" cxnId="{DBFA13E2-60EE-954F-8FAF-E6ACBCE5998D}">
      <dgm:prSet/>
      <dgm:spPr/>
      <dgm:t>
        <a:bodyPr/>
        <a:lstStyle/>
        <a:p>
          <a:endParaRPr lang="en-US"/>
        </a:p>
      </dgm:t>
    </dgm:pt>
    <dgm:pt modelId="{CB9BC838-0D64-7647-BB3F-E48AB15C1557}" type="sibTrans" cxnId="{DBFA13E2-60EE-954F-8FAF-E6ACBCE5998D}">
      <dgm:prSet/>
      <dgm:spPr/>
      <dgm:t>
        <a:bodyPr/>
        <a:lstStyle/>
        <a:p>
          <a:endParaRPr lang="en-US"/>
        </a:p>
      </dgm:t>
    </dgm:pt>
    <dgm:pt modelId="{02A8A883-3BC1-D94C-A67E-B0DC671D620B}">
      <dgm:prSet phldrT="[Text]"/>
      <dgm:spPr/>
      <dgm:t>
        <a:bodyPr/>
        <a:lstStyle/>
        <a:p>
          <a:r>
            <a:rPr lang="en-US"/>
            <a:t>First waivers will be accepted during 2022-23 school year</a:t>
          </a:r>
        </a:p>
      </dgm:t>
    </dgm:pt>
    <dgm:pt modelId="{2B0D9438-117E-4B4A-880C-323BD7BDA80A}" type="parTrans" cxnId="{35D8086B-4275-8149-9B02-A871AFAED7F3}">
      <dgm:prSet/>
      <dgm:spPr/>
      <dgm:t>
        <a:bodyPr/>
        <a:lstStyle/>
        <a:p>
          <a:endParaRPr lang="en-US"/>
        </a:p>
      </dgm:t>
    </dgm:pt>
    <dgm:pt modelId="{79D4F182-A3CF-B54C-9428-B917668FE90F}" type="sibTrans" cxnId="{35D8086B-4275-8149-9B02-A871AFAED7F3}">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pt>
    <dgm:pt modelId="{4B710DCD-0380-9F42-99F9-3DF982A97DDC}" type="pres">
      <dgm:prSet presAssocID="{012F5446-E4CE-094A-B74F-2BCA3BF00D7C}" presName="parentLin" presStyleCnt="0"/>
      <dgm:spPr/>
    </dgm:pt>
    <dgm:pt modelId="{896A3B97-AE77-EC48-89DE-9F298F2DEB61}" type="pres">
      <dgm:prSet presAssocID="{012F5446-E4CE-094A-B74F-2BCA3BF00D7C}" presName="parentLeftMargin" presStyleLbl="node1" presStyleIdx="0" presStyleCnt="1"/>
      <dgm:spPr/>
    </dgm:pt>
    <dgm:pt modelId="{3B21E04C-FA7B-014A-A6A3-1E4B4AB99C5B}" type="pres">
      <dgm:prSet presAssocID="{012F5446-E4CE-094A-B74F-2BCA3BF00D7C}" presName="parentText" presStyleLbl="node1" presStyleIdx="0" presStyleCnt="1">
        <dgm:presLayoutVars>
          <dgm:chMax val="0"/>
          <dgm:bulletEnabled val="1"/>
        </dgm:presLayoutVars>
      </dgm:prSet>
      <dgm:spPr/>
    </dgm:pt>
    <dgm:pt modelId="{DF41A94E-4637-8A4F-A687-1528B39F9B95}" type="pres">
      <dgm:prSet presAssocID="{012F5446-E4CE-094A-B74F-2BCA3BF00D7C}" presName="negativeSpace" presStyleCnt="0"/>
      <dgm:spPr/>
    </dgm:pt>
    <dgm:pt modelId="{B238D2E1-1305-8643-AA64-1503C42D2B67}" type="pres">
      <dgm:prSet presAssocID="{012F5446-E4CE-094A-B74F-2BCA3BF00D7C}" presName="childText" presStyleLbl="conFgAcc1" presStyleIdx="0" presStyleCnt="1">
        <dgm:presLayoutVars>
          <dgm:bulletEnabled val="1"/>
        </dgm:presLayoutVars>
      </dgm:prSet>
      <dgm:spPr/>
    </dgm:pt>
  </dgm:ptLst>
  <dgm:cxnLst>
    <dgm:cxn modelId="{8AC8A20B-C8EB-C641-BDE0-CFC22DA92DC9}" type="presOf" srcId="{59699505-9CA6-2247-B76A-EC80202BD17E}" destId="{B238D2E1-1305-8643-AA64-1503C42D2B67}" srcOrd="0" destOrd="5" presId="urn:microsoft.com/office/officeart/2005/8/layout/list1"/>
    <dgm:cxn modelId="{467A080D-8301-FB44-9A7F-7138AEF2E753}" type="presOf" srcId="{02A8A883-3BC1-D94C-A67E-B0DC671D620B}" destId="{B238D2E1-1305-8643-AA64-1503C42D2B67}" srcOrd="0" destOrd="1" presId="urn:microsoft.com/office/officeart/2005/8/layout/list1"/>
    <dgm:cxn modelId="{A3C25413-0C56-4FF2-8412-F867AA094596}" srcId="{012F5446-E4CE-094A-B74F-2BCA3BF00D7C}" destId="{179C452F-1697-E444-839B-5E5C627B5DE2}" srcOrd="0" destOrd="0" parTransId="{35080839-367E-CA4E-9754-9ADD91977512}" sibTransId="{5B676A11-49FF-4B4B-B3C9-6132F4F0D3B6}"/>
    <dgm:cxn modelId="{B0BF6714-66C2-4B25-B69E-24CE44B2F27C}" type="presOf" srcId="{012F5446-E4CE-094A-B74F-2BCA3BF00D7C}" destId="{3B21E04C-FA7B-014A-A6A3-1E4B4AB99C5B}" srcOrd="1" destOrd="0" presId="urn:microsoft.com/office/officeart/2005/8/layout/list1"/>
    <dgm:cxn modelId="{18A06817-E473-4042-B1AF-0CC929BF8853}" type="presOf" srcId="{012F5446-E4CE-094A-B74F-2BCA3BF00D7C}" destId="{896A3B97-AE77-EC48-89DE-9F298F2DEB61}" srcOrd="0" destOrd="0" presId="urn:microsoft.com/office/officeart/2005/8/layout/list1"/>
    <dgm:cxn modelId="{AC021722-2D5E-CD48-BB6A-092604FF449D}" srcId="{71249885-2829-B245-B150-018C22EF49AB}" destId="{F4C4E479-34A7-634A-8FB1-AAE0CB6CF23F}" srcOrd="0" destOrd="0" parTransId="{93FD9D58-24C5-5F4F-9D84-4D2F2EEF15A6}" sibTransId="{8D2F681D-D39E-9744-9364-90F6B2143567}"/>
    <dgm:cxn modelId="{B9E7CE25-115C-D641-8DF1-868D17BC5C7F}" srcId="{71249885-2829-B245-B150-018C22EF49AB}" destId="{A752D56D-2938-4B47-B513-0E483E6F4F5B}" srcOrd="1" destOrd="0" parTransId="{ADF61A37-E49A-6D48-87F6-871F5A44B470}" sibTransId="{F36E5FC2-337A-BF43-8456-8012CDA08074}"/>
    <dgm:cxn modelId="{4E9CF63C-749C-CA40-A25A-845C79FF44A3}" srcId="{012F5446-E4CE-094A-B74F-2BCA3BF00D7C}" destId="{71249885-2829-B245-B150-018C22EF49AB}" srcOrd="2" destOrd="0" parTransId="{CBCEDCBA-43BE-914F-8C86-D574D9158DFE}" sibTransId="{0567CD42-B89D-4840-BBBE-8BDCB334D367}"/>
    <dgm:cxn modelId="{FCBF1B5B-F8CC-B343-87D1-9A8501DF6C31}" type="presOf" srcId="{A752D56D-2938-4B47-B513-0E483E6F4F5B}" destId="{B238D2E1-1305-8643-AA64-1503C42D2B67}" srcOrd="0" destOrd="4" presId="urn:microsoft.com/office/officeart/2005/8/layout/list1"/>
    <dgm:cxn modelId="{1C7DD35F-5141-4A17-A6B7-6BB188A06809}" type="presOf" srcId="{BF46CF80-F256-F249-B0D2-67E41C8E8DC3}" destId="{19D590F6-FD9F-DD40-BB8F-8CDB166A4F92}" srcOrd="0" destOrd="0" presId="urn:microsoft.com/office/officeart/2005/8/layout/list1"/>
    <dgm:cxn modelId="{35D8086B-4275-8149-9B02-A871AFAED7F3}" srcId="{012F5446-E4CE-094A-B74F-2BCA3BF00D7C}" destId="{02A8A883-3BC1-D94C-A67E-B0DC671D620B}" srcOrd="1" destOrd="0" parTransId="{2B0D9438-117E-4B4A-880C-323BD7BDA80A}" sibTransId="{79D4F182-A3CF-B54C-9428-B917668FE90F}"/>
    <dgm:cxn modelId="{50591979-3E65-3A4A-AD2D-5DF5AB4F5A45}" type="presOf" srcId="{F4C4E479-34A7-634A-8FB1-AAE0CB6CF23F}" destId="{B238D2E1-1305-8643-AA64-1503C42D2B67}" srcOrd="0" destOrd="3" presId="urn:microsoft.com/office/officeart/2005/8/layout/list1"/>
    <dgm:cxn modelId="{4E27EF9B-0DAD-214D-B5F8-9921D5B0F17B}" srcId="{BF46CF80-F256-F249-B0D2-67E41C8E8DC3}" destId="{012F5446-E4CE-094A-B74F-2BCA3BF00D7C}" srcOrd="0" destOrd="0" parTransId="{81B1331D-BC28-BE45-B770-32B913C38EB8}" sibTransId="{8C69902F-A1DC-6F4C-8186-2DD6C4CDA0AF}"/>
    <dgm:cxn modelId="{E7F122D8-92BE-409B-A33A-E801A85E7DEC}" type="presOf" srcId="{179C452F-1697-E444-839B-5E5C627B5DE2}" destId="{B238D2E1-1305-8643-AA64-1503C42D2B67}" srcOrd="0" destOrd="0" presId="urn:microsoft.com/office/officeart/2005/8/layout/list1"/>
    <dgm:cxn modelId="{836477DB-7968-FE4C-9972-D2C810DB7E88}" type="presOf" srcId="{71249885-2829-B245-B150-018C22EF49AB}" destId="{B238D2E1-1305-8643-AA64-1503C42D2B67}" srcOrd="0" destOrd="2" presId="urn:microsoft.com/office/officeart/2005/8/layout/list1"/>
    <dgm:cxn modelId="{DBFA13E2-60EE-954F-8FAF-E6ACBCE5998D}" srcId="{71249885-2829-B245-B150-018C22EF49AB}" destId="{59699505-9CA6-2247-B76A-EC80202BD17E}" srcOrd="2" destOrd="0" parTransId="{76454301-D480-E44A-9C90-ADCB3E80406A}" sibTransId="{CB9BC838-0D64-7647-BB3F-E48AB15C1557}"/>
    <dgm:cxn modelId="{22870311-616A-4273-A35B-F51791703A6F}" type="presParOf" srcId="{19D590F6-FD9F-DD40-BB8F-8CDB166A4F92}" destId="{4B710DCD-0380-9F42-99F9-3DF982A97DDC}" srcOrd="0" destOrd="0" presId="urn:microsoft.com/office/officeart/2005/8/layout/list1"/>
    <dgm:cxn modelId="{88B43744-A87F-463F-BB9E-8422C86660A4}" type="presParOf" srcId="{4B710DCD-0380-9F42-99F9-3DF982A97DDC}" destId="{896A3B97-AE77-EC48-89DE-9F298F2DEB61}" srcOrd="0" destOrd="0" presId="urn:microsoft.com/office/officeart/2005/8/layout/list1"/>
    <dgm:cxn modelId="{AEC4B3C9-C5BC-4282-8839-6850D23D698D}" type="presParOf" srcId="{4B710DCD-0380-9F42-99F9-3DF982A97DDC}" destId="{3B21E04C-FA7B-014A-A6A3-1E4B4AB99C5B}" srcOrd="1" destOrd="0" presId="urn:microsoft.com/office/officeart/2005/8/layout/list1"/>
    <dgm:cxn modelId="{14D78521-E82B-416B-818D-F2B11F0345BC}" type="presParOf" srcId="{19D590F6-FD9F-DD40-BB8F-8CDB166A4F92}" destId="{DF41A94E-4637-8A4F-A687-1528B39F9B95}" srcOrd="1" destOrd="0" presId="urn:microsoft.com/office/officeart/2005/8/layout/list1"/>
    <dgm:cxn modelId="{2F58040F-B8E3-4C6A-AC91-32D6B580579B}" type="presParOf" srcId="{19D590F6-FD9F-DD40-BB8F-8CDB166A4F92}" destId="{B238D2E1-1305-8643-AA64-1503C42D2B6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57BEAA0-BE14-C04F-87DA-B14003D49B5F}">
      <dgm:prSet phldrT="[Text]"/>
      <dgm:spPr>
        <a:solidFill>
          <a:schemeClr val="accent2">
            <a:lumMod val="50000"/>
          </a:schemeClr>
        </a:solidFill>
      </dgm:spPr>
      <dgm:t>
        <a:bodyPr/>
        <a:lstStyle/>
        <a:p>
          <a:r>
            <a:rPr lang="en-US"/>
            <a:t>Third-party Review</a:t>
          </a:r>
        </a:p>
      </dgm:t>
    </dgm:pt>
    <dgm:pt modelId="{6B53F88F-3618-8046-9D50-B7CEC23ADD7C}" type="parTrans" cxnId="{B06BF179-C2C8-024C-A538-6C641E764896}">
      <dgm:prSet/>
      <dgm:spPr/>
      <dgm:t>
        <a:bodyPr/>
        <a:lstStyle/>
        <a:p>
          <a:endParaRPr lang="en-US"/>
        </a:p>
      </dgm:t>
    </dgm:pt>
    <dgm:pt modelId="{16A45798-0A21-1342-B3B1-40CD83339D53}" type="sibTrans" cxnId="{B06BF179-C2C8-024C-A538-6C641E764896}">
      <dgm:prSet/>
      <dgm:spPr/>
      <dgm:t>
        <a:bodyPr/>
        <a:lstStyle/>
        <a:p>
          <a:endParaRPr lang="en-US"/>
        </a:p>
      </dgm:t>
    </dgm:pt>
    <dgm:pt modelId="{D19AEDB1-6483-EE4D-ACD7-0DF938E37486}">
      <dgm:prSet phldrT="[Text]"/>
      <dgm:spPr>
        <a:ln>
          <a:solidFill>
            <a:schemeClr val="accent2">
              <a:lumMod val="50000"/>
            </a:schemeClr>
          </a:solidFill>
        </a:ln>
      </dgm:spPr>
      <dgm:t>
        <a:bodyPr/>
        <a:lstStyle/>
        <a:p>
          <a:r>
            <a:rPr lang="en-US"/>
            <a:t>For LEAs who use a curriculum not yet rated by </a:t>
          </a:r>
          <a:r>
            <a:rPr lang="en-US" err="1"/>
            <a:t>EdReports</a:t>
          </a:r>
          <a:r>
            <a:rPr lang="en-US"/>
            <a:t> but want to fund a third-party review for standards alignment</a:t>
          </a:r>
        </a:p>
      </dgm:t>
    </dgm:pt>
    <dgm:pt modelId="{0F8A163E-1C6E-4348-A0A8-0B6BC35137B4}" type="parTrans" cxnId="{FAB0B6DE-D264-4384-8DEA-462787876904}">
      <dgm:prSet/>
      <dgm:spPr/>
      <dgm:t>
        <a:bodyPr/>
        <a:lstStyle/>
        <a:p>
          <a:endParaRPr lang="en-US"/>
        </a:p>
      </dgm:t>
    </dgm:pt>
    <dgm:pt modelId="{770E6D94-77EE-5648-B1C5-E3481593C96B}" type="sibTrans" cxnId="{FAB0B6DE-D264-4384-8DEA-462787876904}">
      <dgm:prSet/>
      <dgm:spPr/>
      <dgm:t>
        <a:bodyPr/>
        <a:lstStyle/>
        <a:p>
          <a:endParaRPr lang="en-US"/>
        </a:p>
      </dgm:t>
    </dgm:pt>
    <dgm:pt modelId="{29DB1EA7-18EF-894F-B209-A923EFCEE484}">
      <dgm:prSet phldrT="[Text]"/>
      <dgm:spPr>
        <a:ln>
          <a:solidFill>
            <a:schemeClr val="accent2">
              <a:lumMod val="50000"/>
            </a:schemeClr>
          </a:solidFill>
        </a:ln>
      </dgm:spPr>
      <dgm:t>
        <a:bodyPr/>
        <a:lstStyle/>
        <a:p>
          <a:r>
            <a:rPr lang="en-US"/>
            <a:t>Complete Appendix B and submit to </a:t>
          </a:r>
          <a:r>
            <a:rPr lang="en-US" err="1">
              <a:hlinkClick xmlns:r="http://schemas.openxmlformats.org/officeDocument/2006/relationships" r:id="rId1"/>
            </a:rPr>
            <a:t>curriculum@ride.ri.gov</a:t>
          </a:r>
          <a:endParaRPr lang="en-US"/>
        </a:p>
      </dgm:t>
    </dgm:pt>
    <dgm:pt modelId="{70B00856-5C01-5B44-8433-DC55394CE0CA}" type="parTrans" cxnId="{2CB1B04A-EBDF-754B-917F-0741FEDBC4A5}">
      <dgm:prSet/>
      <dgm:spPr/>
      <dgm:t>
        <a:bodyPr/>
        <a:lstStyle/>
        <a:p>
          <a:endParaRPr lang="en-US"/>
        </a:p>
      </dgm:t>
    </dgm:pt>
    <dgm:pt modelId="{305E2C23-7F2C-6C4C-9942-3E687B2303F0}" type="sibTrans" cxnId="{2CB1B04A-EBDF-754B-917F-0741FEDBC4A5}">
      <dgm:prSet/>
      <dgm:spPr/>
      <dgm:t>
        <a:bodyPr/>
        <a:lstStyle/>
        <a:p>
          <a:endParaRPr lang="en-US"/>
        </a:p>
      </dgm:t>
    </dgm:pt>
    <dgm:pt modelId="{338CB7FC-ABBA-284C-AA27-43EC77F13446}">
      <dgm:prSet phldrT="[Text]"/>
      <dgm:spPr>
        <a:ln>
          <a:solidFill>
            <a:schemeClr val="accent2">
              <a:lumMod val="50000"/>
            </a:schemeClr>
          </a:solidFill>
        </a:ln>
      </dgm:spPr>
      <dgm:t>
        <a:bodyPr/>
        <a:lstStyle/>
        <a:p>
          <a:r>
            <a:rPr lang="en-US"/>
            <a:t>Consultation with RIDE team will include:</a:t>
          </a:r>
        </a:p>
      </dgm:t>
    </dgm:pt>
    <dgm:pt modelId="{DD230F1F-1251-2840-BDB2-437E6E700220}" type="parTrans" cxnId="{DA21C7BB-C129-E14E-A9FA-DB144B07E5A9}">
      <dgm:prSet/>
      <dgm:spPr/>
      <dgm:t>
        <a:bodyPr/>
        <a:lstStyle/>
        <a:p>
          <a:endParaRPr lang="en-US"/>
        </a:p>
      </dgm:t>
    </dgm:pt>
    <dgm:pt modelId="{7D88DD04-F845-004D-9B20-6CF9D51EFB82}" type="sibTrans" cxnId="{DA21C7BB-C129-E14E-A9FA-DB144B07E5A9}">
      <dgm:prSet/>
      <dgm:spPr/>
      <dgm:t>
        <a:bodyPr/>
        <a:lstStyle/>
        <a:p>
          <a:endParaRPr lang="en-US"/>
        </a:p>
      </dgm:t>
    </dgm:pt>
    <dgm:pt modelId="{9935A4D6-6F14-704A-BA85-1D10E2A819F7}">
      <dgm:prSet phldrT="[Text]"/>
      <dgm:spPr>
        <a:ln>
          <a:solidFill>
            <a:schemeClr val="accent2">
              <a:lumMod val="50000"/>
            </a:schemeClr>
          </a:solidFill>
        </a:ln>
      </dgm:spPr>
      <dgm:t>
        <a:bodyPr/>
        <a:lstStyle/>
        <a:p>
          <a:r>
            <a:rPr lang="en-US"/>
            <a:t>Rationale for local curriculum</a:t>
          </a:r>
        </a:p>
      </dgm:t>
    </dgm:pt>
    <dgm:pt modelId="{23C32BE3-3868-3948-A339-309ADCB2F462}" type="parTrans" cxnId="{D092ADF3-B21A-604A-8143-82D734A80DEA}">
      <dgm:prSet/>
      <dgm:spPr/>
      <dgm:t>
        <a:bodyPr/>
        <a:lstStyle/>
        <a:p>
          <a:endParaRPr lang="en-US"/>
        </a:p>
      </dgm:t>
    </dgm:pt>
    <dgm:pt modelId="{45D9C1B1-461C-0347-B551-DE38E22E90CE}" type="sibTrans" cxnId="{D092ADF3-B21A-604A-8143-82D734A80DEA}">
      <dgm:prSet/>
      <dgm:spPr/>
      <dgm:t>
        <a:bodyPr/>
        <a:lstStyle/>
        <a:p>
          <a:endParaRPr lang="en-US"/>
        </a:p>
      </dgm:t>
    </dgm:pt>
    <dgm:pt modelId="{097C5FAD-593C-A848-A141-0E6AE631D006}">
      <dgm:prSet phldrT="[Text]"/>
      <dgm:spPr>
        <a:ln>
          <a:solidFill>
            <a:schemeClr val="accent2">
              <a:lumMod val="50000"/>
            </a:schemeClr>
          </a:solidFill>
        </a:ln>
      </dgm:spPr>
      <dgm:t>
        <a:bodyPr/>
        <a:lstStyle/>
        <a:p>
          <a:r>
            <a:rPr lang="en-US"/>
            <a:t>Review of student achievement data</a:t>
          </a:r>
        </a:p>
      </dgm:t>
    </dgm:pt>
    <dgm:pt modelId="{4CD1FB31-7EE7-5F43-BE1B-58A703E3C810}" type="parTrans" cxnId="{56463B5C-205F-A045-9C93-501EB245B476}">
      <dgm:prSet/>
      <dgm:spPr/>
      <dgm:t>
        <a:bodyPr/>
        <a:lstStyle/>
        <a:p>
          <a:endParaRPr lang="en-US"/>
        </a:p>
      </dgm:t>
    </dgm:pt>
    <dgm:pt modelId="{014D019F-8C6D-5F4F-8685-CD9F08B40511}" type="sibTrans" cxnId="{56463B5C-205F-A045-9C93-501EB245B476}">
      <dgm:prSet/>
      <dgm:spPr/>
      <dgm:t>
        <a:bodyPr/>
        <a:lstStyle/>
        <a:p>
          <a:endParaRPr lang="en-US"/>
        </a:p>
      </dgm:t>
    </dgm:pt>
    <dgm:pt modelId="{36E5875F-B4E0-564F-80BD-2B54AD638AD1}">
      <dgm:prSet phldrT="[Text]"/>
      <dgm:spPr>
        <a:ln>
          <a:solidFill>
            <a:schemeClr val="accent2">
              <a:lumMod val="50000"/>
            </a:schemeClr>
          </a:solidFill>
        </a:ln>
      </dgm:spPr>
      <dgm:t>
        <a:bodyPr/>
        <a:lstStyle/>
        <a:p>
          <a:r>
            <a:rPr lang="en-US"/>
            <a:t>Review of necessary resources</a:t>
          </a:r>
        </a:p>
      </dgm:t>
    </dgm:pt>
    <dgm:pt modelId="{B61C3033-3251-0346-9B53-4C6A87CBABDE}" type="parTrans" cxnId="{6B6B842E-C769-2A43-822D-D2CF4A2F6C3E}">
      <dgm:prSet/>
      <dgm:spPr/>
      <dgm:t>
        <a:bodyPr/>
        <a:lstStyle/>
        <a:p>
          <a:endParaRPr lang="en-US"/>
        </a:p>
      </dgm:t>
    </dgm:pt>
    <dgm:pt modelId="{CEA0771A-23BA-2F44-A591-3D9F431117A3}" type="sibTrans" cxnId="{6B6B842E-C769-2A43-822D-D2CF4A2F6C3E}">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pt>
    <dgm:pt modelId="{71DC1C4C-1332-F346-A866-AB74E3F4A48F}" type="pres">
      <dgm:prSet presAssocID="{F57BEAA0-BE14-C04F-87DA-B14003D49B5F}" presName="parentLin" presStyleCnt="0"/>
      <dgm:spPr/>
    </dgm:pt>
    <dgm:pt modelId="{61DE7B11-3C12-824B-9C22-9C30376D3D62}" type="pres">
      <dgm:prSet presAssocID="{F57BEAA0-BE14-C04F-87DA-B14003D49B5F}" presName="parentLeftMargin" presStyleLbl="node1" presStyleIdx="0" presStyleCnt="1"/>
      <dgm:spPr/>
    </dgm:pt>
    <dgm:pt modelId="{CC57E116-B719-F44E-9C57-E7E72C790D15}" type="pres">
      <dgm:prSet presAssocID="{F57BEAA0-BE14-C04F-87DA-B14003D49B5F}" presName="parentText" presStyleLbl="node1" presStyleIdx="0" presStyleCnt="1">
        <dgm:presLayoutVars>
          <dgm:chMax val="0"/>
          <dgm:bulletEnabled val="1"/>
        </dgm:presLayoutVars>
      </dgm:prSet>
      <dgm:spPr/>
    </dgm:pt>
    <dgm:pt modelId="{348CC876-5AC5-7D43-9BED-2E094C07DA44}" type="pres">
      <dgm:prSet presAssocID="{F57BEAA0-BE14-C04F-87DA-B14003D49B5F}" presName="negativeSpace" presStyleCnt="0"/>
      <dgm:spPr/>
    </dgm:pt>
    <dgm:pt modelId="{292E1ADA-64DA-E442-9AE9-B80402B6735A}" type="pres">
      <dgm:prSet presAssocID="{F57BEAA0-BE14-C04F-87DA-B14003D49B5F}" presName="childText" presStyleLbl="conFgAcc1" presStyleIdx="0" presStyleCnt="1">
        <dgm:presLayoutVars>
          <dgm:bulletEnabled val="1"/>
        </dgm:presLayoutVars>
      </dgm:prSet>
      <dgm:spPr/>
    </dgm:pt>
  </dgm:ptLst>
  <dgm:cxnLst>
    <dgm:cxn modelId="{6B6B842E-C769-2A43-822D-D2CF4A2F6C3E}" srcId="{338CB7FC-ABBA-284C-AA27-43EC77F13446}" destId="{36E5875F-B4E0-564F-80BD-2B54AD638AD1}" srcOrd="2" destOrd="0" parTransId="{B61C3033-3251-0346-9B53-4C6A87CBABDE}" sibTransId="{CEA0771A-23BA-2F44-A591-3D9F431117A3}"/>
    <dgm:cxn modelId="{6D538D49-6E60-E74B-A7A6-B45147E5CB91}" type="presOf" srcId="{9935A4D6-6F14-704A-BA85-1D10E2A819F7}" destId="{292E1ADA-64DA-E442-9AE9-B80402B6735A}" srcOrd="0" destOrd="3" presId="urn:microsoft.com/office/officeart/2005/8/layout/list1"/>
    <dgm:cxn modelId="{2CB1B04A-EBDF-754B-917F-0741FEDBC4A5}" srcId="{F57BEAA0-BE14-C04F-87DA-B14003D49B5F}" destId="{29DB1EA7-18EF-894F-B209-A923EFCEE484}" srcOrd="1" destOrd="0" parTransId="{70B00856-5C01-5B44-8433-DC55394CE0CA}" sibTransId="{305E2C23-7F2C-6C4C-9942-3E687B2303F0}"/>
    <dgm:cxn modelId="{56463B5C-205F-A045-9C93-501EB245B476}" srcId="{338CB7FC-ABBA-284C-AA27-43EC77F13446}" destId="{097C5FAD-593C-A848-A141-0E6AE631D006}" srcOrd="1" destOrd="0" parTransId="{4CD1FB31-7EE7-5F43-BE1B-58A703E3C810}" sibTransId="{014D019F-8C6D-5F4F-8685-CD9F08B40511}"/>
    <dgm:cxn modelId="{8A043C5E-7573-4CEB-874A-79704F0800AF}" type="presOf" srcId="{F57BEAA0-BE14-C04F-87DA-B14003D49B5F}" destId="{61DE7B11-3C12-824B-9C22-9C30376D3D62}" srcOrd="0" destOrd="0" presId="urn:microsoft.com/office/officeart/2005/8/layout/list1"/>
    <dgm:cxn modelId="{1C7DD35F-5141-4A17-A6B7-6BB188A06809}" type="presOf" srcId="{BF46CF80-F256-F249-B0D2-67E41C8E8DC3}" destId="{19D590F6-FD9F-DD40-BB8F-8CDB166A4F92}" srcOrd="0" destOrd="0" presId="urn:microsoft.com/office/officeart/2005/8/layout/list1"/>
    <dgm:cxn modelId="{B06BF179-C2C8-024C-A538-6C641E764896}" srcId="{BF46CF80-F256-F249-B0D2-67E41C8E8DC3}" destId="{F57BEAA0-BE14-C04F-87DA-B14003D49B5F}" srcOrd="0" destOrd="0" parTransId="{6B53F88F-3618-8046-9D50-B7CEC23ADD7C}" sibTransId="{16A45798-0A21-1342-B3B1-40CD83339D53}"/>
    <dgm:cxn modelId="{00104887-5F7B-E14B-9B71-06A7D8D2A268}" type="presOf" srcId="{36E5875F-B4E0-564F-80BD-2B54AD638AD1}" destId="{292E1ADA-64DA-E442-9AE9-B80402B6735A}" srcOrd="0" destOrd="5" presId="urn:microsoft.com/office/officeart/2005/8/layout/list1"/>
    <dgm:cxn modelId="{F63BFF9E-C610-4065-AF38-B7B4F6C50C8D}" type="presOf" srcId="{D19AEDB1-6483-EE4D-ACD7-0DF938E37486}" destId="{292E1ADA-64DA-E442-9AE9-B80402B6735A}" srcOrd="0" destOrd="0" presId="urn:microsoft.com/office/officeart/2005/8/layout/list1"/>
    <dgm:cxn modelId="{29CA40B2-940C-3949-AE14-E42B75D2CAF1}" type="presOf" srcId="{29DB1EA7-18EF-894F-B209-A923EFCEE484}" destId="{292E1ADA-64DA-E442-9AE9-B80402B6735A}" srcOrd="0" destOrd="1" presId="urn:microsoft.com/office/officeart/2005/8/layout/list1"/>
    <dgm:cxn modelId="{DA21C7BB-C129-E14E-A9FA-DB144B07E5A9}" srcId="{F57BEAA0-BE14-C04F-87DA-B14003D49B5F}" destId="{338CB7FC-ABBA-284C-AA27-43EC77F13446}" srcOrd="2" destOrd="0" parTransId="{DD230F1F-1251-2840-BDB2-437E6E700220}" sibTransId="{7D88DD04-F845-004D-9B20-6CF9D51EFB82}"/>
    <dgm:cxn modelId="{B15D88C2-3FCF-A948-BD1F-7229A0643D1C}" type="presOf" srcId="{338CB7FC-ABBA-284C-AA27-43EC77F13446}" destId="{292E1ADA-64DA-E442-9AE9-B80402B6735A}" srcOrd="0" destOrd="2" presId="urn:microsoft.com/office/officeart/2005/8/layout/list1"/>
    <dgm:cxn modelId="{56A586D2-11A0-4A92-93CE-A211DDCA7FF4}" type="presOf" srcId="{F57BEAA0-BE14-C04F-87DA-B14003D49B5F}" destId="{CC57E116-B719-F44E-9C57-E7E72C790D15}" srcOrd="1" destOrd="0" presId="urn:microsoft.com/office/officeart/2005/8/layout/list1"/>
    <dgm:cxn modelId="{FAB0B6DE-D264-4384-8DEA-462787876904}" srcId="{F57BEAA0-BE14-C04F-87DA-B14003D49B5F}" destId="{D19AEDB1-6483-EE4D-ACD7-0DF938E37486}" srcOrd="0" destOrd="0" parTransId="{0F8A163E-1C6E-4348-A0A8-0B6BC35137B4}" sibTransId="{770E6D94-77EE-5648-B1C5-E3481593C96B}"/>
    <dgm:cxn modelId="{D5F5ACE9-F265-E44F-8FF9-10D0688CD495}" type="presOf" srcId="{097C5FAD-593C-A848-A141-0E6AE631D006}" destId="{292E1ADA-64DA-E442-9AE9-B80402B6735A}" srcOrd="0" destOrd="4" presId="urn:microsoft.com/office/officeart/2005/8/layout/list1"/>
    <dgm:cxn modelId="{D092ADF3-B21A-604A-8143-82D734A80DEA}" srcId="{338CB7FC-ABBA-284C-AA27-43EC77F13446}" destId="{9935A4D6-6F14-704A-BA85-1D10E2A819F7}" srcOrd="0" destOrd="0" parTransId="{23C32BE3-3868-3948-A339-309ADCB2F462}" sibTransId="{45D9C1B1-461C-0347-B551-DE38E22E90CE}"/>
    <dgm:cxn modelId="{D9A5D526-A32F-4D91-B097-C3A549754DAE}" type="presParOf" srcId="{19D590F6-FD9F-DD40-BB8F-8CDB166A4F92}" destId="{71DC1C4C-1332-F346-A866-AB74E3F4A48F}" srcOrd="0" destOrd="0" presId="urn:microsoft.com/office/officeart/2005/8/layout/list1"/>
    <dgm:cxn modelId="{FE986ADD-4698-419A-BEB4-5594E71E7FAA}" type="presParOf" srcId="{71DC1C4C-1332-F346-A866-AB74E3F4A48F}" destId="{61DE7B11-3C12-824B-9C22-9C30376D3D62}" srcOrd="0" destOrd="0" presId="urn:microsoft.com/office/officeart/2005/8/layout/list1"/>
    <dgm:cxn modelId="{C67611BE-98BD-4963-B3F4-64BA6FBEEBAF}" type="presParOf" srcId="{71DC1C4C-1332-F346-A866-AB74E3F4A48F}" destId="{CC57E116-B719-F44E-9C57-E7E72C790D15}" srcOrd="1" destOrd="0" presId="urn:microsoft.com/office/officeart/2005/8/layout/list1"/>
    <dgm:cxn modelId="{FDDF6E04-2855-4E36-AFD3-933C0D0D8FCD}" type="presParOf" srcId="{19D590F6-FD9F-DD40-BB8F-8CDB166A4F92}" destId="{348CC876-5AC5-7D43-9BED-2E094C07DA44}" srcOrd="1" destOrd="0" presId="urn:microsoft.com/office/officeart/2005/8/layout/list1"/>
    <dgm:cxn modelId="{57B8FBF5-8651-43A2-A932-D61E7E94D392}" type="presParOf" srcId="{19D590F6-FD9F-DD40-BB8F-8CDB166A4F92}" destId="{292E1ADA-64DA-E442-9AE9-B80402B6735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748C781-CF9B-2F41-A4FB-4D75AA37B19B}">
      <dgm:prSet phldrT="[Text]"/>
      <dgm:spPr>
        <a:solidFill>
          <a:schemeClr val="bg1">
            <a:lumMod val="65000"/>
          </a:schemeClr>
        </a:solidFill>
      </dgm:spPr>
      <dgm:t>
        <a:bodyPr/>
        <a:lstStyle/>
        <a:p>
          <a:r>
            <a:rPr lang="en-US"/>
            <a:t>Student Achievement</a:t>
          </a:r>
        </a:p>
      </dgm:t>
    </dgm:pt>
    <dgm:pt modelId="{4EBBF8AB-A0AF-1647-B8E8-CC721597B7C4}" type="parTrans" cxnId="{53760E8D-FFF5-844D-B1EA-CCEEEFEB35EF}">
      <dgm:prSet/>
      <dgm:spPr/>
      <dgm:t>
        <a:bodyPr/>
        <a:lstStyle/>
        <a:p>
          <a:endParaRPr lang="en-US"/>
        </a:p>
      </dgm:t>
    </dgm:pt>
    <dgm:pt modelId="{C7368C56-CC03-D848-9CC1-38E932A1769F}" type="sibTrans" cxnId="{53760E8D-FFF5-844D-B1EA-CCEEEFEB35EF}">
      <dgm:prSet/>
      <dgm:spPr/>
      <dgm:t>
        <a:bodyPr/>
        <a:lstStyle/>
        <a:p>
          <a:endParaRPr lang="en-US"/>
        </a:p>
      </dgm:t>
    </dgm:pt>
    <dgm:pt modelId="{DB3B385D-77EA-B048-BD39-C85CF6387970}">
      <dgm:prSet phldrT="[Text]"/>
      <dgm:spPr>
        <a:ln>
          <a:solidFill>
            <a:schemeClr val="tx1">
              <a:lumMod val="65000"/>
              <a:lumOff val="35000"/>
            </a:schemeClr>
          </a:solidFill>
        </a:ln>
      </dgm:spPr>
      <dgm:t>
        <a:bodyPr/>
        <a:lstStyle/>
        <a:p>
          <a:r>
            <a:rPr lang="en-US"/>
            <a:t>For LEAs who have achieved 75% proficiency state assessment(s) w/ no identified subgroups for targeted assistance</a:t>
          </a:r>
        </a:p>
      </dgm:t>
    </dgm:pt>
    <dgm:pt modelId="{3298B558-0A8A-0541-AD14-8F77061D8834}" type="parTrans" cxnId="{B3F7774A-D587-4B14-BC60-08F121376F61}">
      <dgm:prSet/>
      <dgm:spPr/>
      <dgm:t>
        <a:bodyPr/>
        <a:lstStyle/>
        <a:p>
          <a:endParaRPr lang="en-US"/>
        </a:p>
      </dgm:t>
    </dgm:pt>
    <dgm:pt modelId="{A9B75BC9-CEC3-1E46-9A77-AFB0E9C59C90}" type="sibTrans" cxnId="{B3F7774A-D587-4B14-BC60-08F121376F61}">
      <dgm:prSet/>
      <dgm:spPr/>
      <dgm:t>
        <a:bodyPr/>
        <a:lstStyle/>
        <a:p>
          <a:endParaRPr lang="en-US"/>
        </a:p>
      </dgm:t>
    </dgm:pt>
    <dgm:pt modelId="{EF3E28FE-086E-8E4B-9197-F330A881C7A1}">
      <dgm:prSet phldrT="[Text]"/>
      <dgm:spPr>
        <a:ln>
          <a:solidFill>
            <a:schemeClr val="tx1">
              <a:lumMod val="65000"/>
              <a:lumOff val="35000"/>
            </a:schemeClr>
          </a:solidFill>
        </a:ln>
      </dgm:spPr>
      <dgm:t>
        <a:bodyPr/>
        <a:lstStyle/>
        <a:p>
          <a:r>
            <a:rPr lang="en-US"/>
            <a:t>Complete Appendix C and submit to </a:t>
          </a:r>
          <a:r>
            <a:rPr lang="en-US" err="1">
              <a:hlinkClick xmlns:r="http://schemas.openxmlformats.org/officeDocument/2006/relationships" r:id="rId1"/>
            </a:rPr>
            <a:t>curriculum@ride.ri.gov</a:t>
          </a:r>
          <a:endParaRPr lang="en-US"/>
        </a:p>
      </dgm:t>
    </dgm:pt>
    <dgm:pt modelId="{E577CDCF-960A-A44C-A93E-DD82CC50A662}" type="parTrans" cxnId="{22815B8B-FF32-7846-B96D-F04A8B3611C0}">
      <dgm:prSet/>
      <dgm:spPr/>
      <dgm:t>
        <a:bodyPr/>
        <a:lstStyle/>
        <a:p>
          <a:endParaRPr lang="en-US"/>
        </a:p>
      </dgm:t>
    </dgm:pt>
    <dgm:pt modelId="{49B92C8B-9764-1941-9B72-DEC6771097DE}" type="sibTrans" cxnId="{22815B8B-FF32-7846-B96D-F04A8B3611C0}">
      <dgm:prSet/>
      <dgm:spPr/>
      <dgm:t>
        <a:bodyPr/>
        <a:lstStyle/>
        <a:p>
          <a:endParaRPr lang="en-US"/>
        </a:p>
      </dgm:t>
    </dgm:pt>
    <dgm:pt modelId="{A0BDF956-8E53-8B47-85C1-533C4CD42217}">
      <dgm:prSet phldrT="[Text]"/>
      <dgm:spPr>
        <a:ln>
          <a:solidFill>
            <a:schemeClr val="tx1">
              <a:lumMod val="65000"/>
              <a:lumOff val="35000"/>
            </a:schemeClr>
          </a:solidFill>
        </a:ln>
      </dgm:spPr>
      <dgm:t>
        <a:bodyPr/>
        <a:lstStyle/>
        <a:p>
          <a:r>
            <a:rPr lang="en-US"/>
            <a:t>Review your data in the Accountability Report Card to determine eligibility</a:t>
          </a:r>
        </a:p>
      </dgm:t>
    </dgm:pt>
    <dgm:pt modelId="{6135F670-8539-694D-9139-7AA23C54A78C}" type="parTrans" cxnId="{37CEA72D-6C05-374B-BE63-BE65988E8504}">
      <dgm:prSet/>
      <dgm:spPr/>
      <dgm:t>
        <a:bodyPr/>
        <a:lstStyle/>
        <a:p>
          <a:endParaRPr lang="en-US"/>
        </a:p>
      </dgm:t>
    </dgm:pt>
    <dgm:pt modelId="{04C92AB4-24BB-2846-B8D6-B16A57DECA35}" type="sibTrans" cxnId="{37CEA72D-6C05-374B-BE63-BE65988E8504}">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pt>
    <dgm:pt modelId="{50F2BA9F-0030-7D4B-914D-FD9F0E3C77A2}" type="pres">
      <dgm:prSet presAssocID="{0748C781-CF9B-2F41-A4FB-4D75AA37B19B}" presName="parentLin" presStyleCnt="0"/>
      <dgm:spPr/>
    </dgm:pt>
    <dgm:pt modelId="{B04E43C5-21A0-144A-BC8E-93D741334A25}" type="pres">
      <dgm:prSet presAssocID="{0748C781-CF9B-2F41-A4FB-4D75AA37B19B}" presName="parentLeftMargin" presStyleLbl="node1" presStyleIdx="0" presStyleCnt="1"/>
      <dgm:spPr/>
    </dgm:pt>
    <dgm:pt modelId="{854F8267-A6E7-2C46-82CA-71B03D91A304}" type="pres">
      <dgm:prSet presAssocID="{0748C781-CF9B-2F41-A4FB-4D75AA37B19B}" presName="parentText" presStyleLbl="node1" presStyleIdx="0" presStyleCnt="1">
        <dgm:presLayoutVars>
          <dgm:chMax val="0"/>
          <dgm:bulletEnabled val="1"/>
        </dgm:presLayoutVars>
      </dgm:prSet>
      <dgm:spPr/>
    </dgm:pt>
    <dgm:pt modelId="{F2A0F0B6-2FD2-F247-A05E-47C994C97FEF}" type="pres">
      <dgm:prSet presAssocID="{0748C781-CF9B-2F41-A4FB-4D75AA37B19B}" presName="negativeSpace" presStyleCnt="0"/>
      <dgm:spPr/>
    </dgm:pt>
    <dgm:pt modelId="{0D66ACB2-63D9-7C44-A22E-972F1B098D01}" type="pres">
      <dgm:prSet presAssocID="{0748C781-CF9B-2F41-A4FB-4D75AA37B19B}" presName="childText" presStyleLbl="conFgAcc1" presStyleIdx="0" presStyleCnt="1">
        <dgm:presLayoutVars>
          <dgm:bulletEnabled val="1"/>
        </dgm:presLayoutVars>
      </dgm:prSet>
      <dgm:spPr/>
    </dgm:pt>
  </dgm:ptLst>
  <dgm:cxnLst>
    <dgm:cxn modelId="{47B57400-62A5-D94A-B1E7-25CF1136A611}" type="presOf" srcId="{A0BDF956-8E53-8B47-85C1-533C4CD42217}" destId="{0D66ACB2-63D9-7C44-A22E-972F1B098D01}" srcOrd="0" destOrd="2" presId="urn:microsoft.com/office/officeart/2005/8/layout/list1"/>
    <dgm:cxn modelId="{1B5B491A-316B-4EEE-B8F7-900F8394372E}" type="presOf" srcId="{0748C781-CF9B-2F41-A4FB-4D75AA37B19B}" destId="{854F8267-A6E7-2C46-82CA-71B03D91A304}" srcOrd="1" destOrd="0" presId="urn:microsoft.com/office/officeart/2005/8/layout/list1"/>
    <dgm:cxn modelId="{37CEA72D-6C05-374B-BE63-BE65988E8504}" srcId="{EF3E28FE-086E-8E4B-9197-F330A881C7A1}" destId="{A0BDF956-8E53-8B47-85C1-533C4CD42217}" srcOrd="0" destOrd="0" parTransId="{6135F670-8539-694D-9139-7AA23C54A78C}" sibTransId="{04C92AB4-24BB-2846-B8D6-B16A57DECA35}"/>
    <dgm:cxn modelId="{698EA049-F0DA-42DA-AF0E-116373BCD273}" type="presOf" srcId="{0748C781-CF9B-2F41-A4FB-4D75AA37B19B}" destId="{B04E43C5-21A0-144A-BC8E-93D741334A25}" srcOrd="0" destOrd="0" presId="urn:microsoft.com/office/officeart/2005/8/layout/list1"/>
    <dgm:cxn modelId="{B3F7774A-D587-4B14-BC60-08F121376F61}" srcId="{0748C781-CF9B-2F41-A4FB-4D75AA37B19B}" destId="{DB3B385D-77EA-B048-BD39-C85CF6387970}" srcOrd="0" destOrd="0" parTransId="{3298B558-0A8A-0541-AD14-8F77061D8834}" sibTransId="{A9B75BC9-CEC3-1E46-9A77-AFB0E9C59C90}"/>
    <dgm:cxn modelId="{1C7DD35F-5141-4A17-A6B7-6BB188A06809}" type="presOf" srcId="{BF46CF80-F256-F249-B0D2-67E41C8E8DC3}" destId="{19D590F6-FD9F-DD40-BB8F-8CDB166A4F92}" srcOrd="0" destOrd="0" presId="urn:microsoft.com/office/officeart/2005/8/layout/list1"/>
    <dgm:cxn modelId="{22815B8B-FF32-7846-B96D-F04A8B3611C0}" srcId="{0748C781-CF9B-2F41-A4FB-4D75AA37B19B}" destId="{EF3E28FE-086E-8E4B-9197-F330A881C7A1}" srcOrd="1" destOrd="0" parTransId="{E577CDCF-960A-A44C-A93E-DD82CC50A662}" sibTransId="{49B92C8B-9764-1941-9B72-DEC6771097DE}"/>
    <dgm:cxn modelId="{53760E8D-FFF5-844D-B1EA-CCEEEFEB35EF}" srcId="{BF46CF80-F256-F249-B0D2-67E41C8E8DC3}" destId="{0748C781-CF9B-2F41-A4FB-4D75AA37B19B}" srcOrd="0" destOrd="0" parTransId="{4EBBF8AB-A0AF-1647-B8E8-CC721597B7C4}" sibTransId="{C7368C56-CC03-D848-9CC1-38E932A1769F}"/>
    <dgm:cxn modelId="{ADE11C9C-5209-4957-82B1-08876B36D096}" type="presOf" srcId="{DB3B385D-77EA-B048-BD39-C85CF6387970}" destId="{0D66ACB2-63D9-7C44-A22E-972F1B098D01}" srcOrd="0" destOrd="0" presId="urn:microsoft.com/office/officeart/2005/8/layout/list1"/>
    <dgm:cxn modelId="{2CA72DD9-DA8B-6045-AB24-EEBEBE8F3502}" type="presOf" srcId="{EF3E28FE-086E-8E4B-9197-F330A881C7A1}" destId="{0D66ACB2-63D9-7C44-A22E-972F1B098D01}" srcOrd="0" destOrd="1" presId="urn:microsoft.com/office/officeart/2005/8/layout/list1"/>
    <dgm:cxn modelId="{76CA0519-02DF-4CD2-B882-6BA1D9EB1387}" type="presParOf" srcId="{19D590F6-FD9F-DD40-BB8F-8CDB166A4F92}" destId="{50F2BA9F-0030-7D4B-914D-FD9F0E3C77A2}" srcOrd="0" destOrd="0" presId="urn:microsoft.com/office/officeart/2005/8/layout/list1"/>
    <dgm:cxn modelId="{FFFB5D79-0720-45F2-841F-5403D8097AD7}" type="presParOf" srcId="{50F2BA9F-0030-7D4B-914D-FD9F0E3C77A2}" destId="{B04E43C5-21A0-144A-BC8E-93D741334A25}" srcOrd="0" destOrd="0" presId="urn:microsoft.com/office/officeart/2005/8/layout/list1"/>
    <dgm:cxn modelId="{F198CEC7-1C40-416D-A720-7C9A09D03D77}" type="presParOf" srcId="{50F2BA9F-0030-7D4B-914D-FD9F0E3C77A2}" destId="{854F8267-A6E7-2C46-82CA-71B03D91A304}" srcOrd="1" destOrd="0" presId="urn:microsoft.com/office/officeart/2005/8/layout/list1"/>
    <dgm:cxn modelId="{00282FF7-BB91-471B-9317-B37D5ED07223}" type="presParOf" srcId="{19D590F6-FD9F-DD40-BB8F-8CDB166A4F92}" destId="{F2A0F0B6-2FD2-F247-A05E-47C994C97FEF}" srcOrd="1" destOrd="0" presId="urn:microsoft.com/office/officeart/2005/8/layout/list1"/>
    <dgm:cxn modelId="{65085DCE-1C48-4811-A8CC-618563C1C5BF}" type="presParOf" srcId="{19D590F6-FD9F-DD40-BB8F-8CDB166A4F92}" destId="{0D66ACB2-63D9-7C44-A22E-972F1B098D0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B73CA-B229-4B41-A251-53ADF8120FDF}">
      <dsp:nvSpPr>
        <dsp:cNvPr id="0" name=""/>
        <dsp:cNvSpPr/>
      </dsp:nvSpPr>
      <dsp:spPr>
        <a:xfrm>
          <a:off x="393" y="912907"/>
          <a:ext cx="1098562" cy="10985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3E76AD-5E10-4089-9377-87C939DC9108}">
      <dsp:nvSpPr>
        <dsp:cNvPr id="0" name=""/>
        <dsp:cNvSpPr/>
      </dsp:nvSpPr>
      <dsp:spPr>
        <a:xfrm>
          <a:off x="393"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Develop Lists of HQCM</a:t>
          </a:r>
        </a:p>
      </dsp:txBody>
      <dsp:txXfrm>
        <a:off x="393" y="2120119"/>
        <a:ext cx="3138750" cy="470812"/>
      </dsp:txXfrm>
    </dsp:sp>
    <dsp:sp modelId="{53DBB71C-4056-4D05-8BCB-9D1726A56B31}">
      <dsp:nvSpPr>
        <dsp:cNvPr id="0" name=""/>
        <dsp:cNvSpPr/>
      </dsp:nvSpPr>
      <dsp:spPr>
        <a:xfrm>
          <a:off x="393"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Identify at least five (5) examples of HQCM in English Language Arts (ELA), Mathematics, and Science</a:t>
          </a:r>
        </a:p>
      </dsp:txBody>
      <dsp:txXfrm>
        <a:off x="393" y="2641466"/>
        <a:ext cx="3138750" cy="798169"/>
      </dsp:txXfrm>
    </dsp:sp>
    <dsp:sp modelId="{91736C91-F719-4FCE-A98D-7F54F4015711}">
      <dsp:nvSpPr>
        <dsp:cNvPr id="0" name=""/>
        <dsp:cNvSpPr/>
      </dsp:nvSpPr>
      <dsp:spPr>
        <a:xfrm>
          <a:off x="3688425" y="912907"/>
          <a:ext cx="1098562" cy="1098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7D1EB-FA06-4470-8A50-973B67E197A4}">
      <dsp:nvSpPr>
        <dsp:cNvPr id="0" name=""/>
        <dsp:cNvSpPr/>
      </dsp:nvSpPr>
      <dsp:spPr>
        <a:xfrm>
          <a:off x="3688425"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Waiver Options</a:t>
          </a:r>
        </a:p>
      </dsp:txBody>
      <dsp:txXfrm>
        <a:off x="3688425" y="2120119"/>
        <a:ext cx="3138750" cy="470812"/>
      </dsp:txXfrm>
    </dsp:sp>
    <dsp:sp modelId="{1C5B04B7-83E4-45DB-8385-9BBC1444010B}">
      <dsp:nvSpPr>
        <dsp:cNvPr id="0" name=""/>
        <dsp:cNvSpPr/>
      </dsp:nvSpPr>
      <dsp:spPr>
        <a:xfrm>
          <a:off x="3688425"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Develop waiver options in three areas based on the criteria in the legislative requirements</a:t>
          </a:r>
        </a:p>
      </dsp:txBody>
      <dsp:txXfrm>
        <a:off x="3688425" y="2641466"/>
        <a:ext cx="3138750" cy="798169"/>
      </dsp:txXfrm>
    </dsp:sp>
    <dsp:sp modelId="{108E8181-7B6D-4524-8FAF-31026901E872}">
      <dsp:nvSpPr>
        <dsp:cNvPr id="0" name=""/>
        <dsp:cNvSpPr/>
      </dsp:nvSpPr>
      <dsp:spPr>
        <a:xfrm>
          <a:off x="7376456" y="912907"/>
          <a:ext cx="1098562" cy="10985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975A7-2CE1-4E5E-9E2C-2FB89C857474}">
      <dsp:nvSpPr>
        <dsp:cNvPr id="0" name=""/>
        <dsp:cNvSpPr/>
      </dsp:nvSpPr>
      <dsp:spPr>
        <a:xfrm>
          <a:off x="7376456" y="212011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Support Implementation</a:t>
          </a:r>
        </a:p>
      </dsp:txBody>
      <dsp:txXfrm>
        <a:off x="7376456" y="2120119"/>
        <a:ext cx="3138750" cy="470812"/>
      </dsp:txXfrm>
    </dsp:sp>
    <dsp:sp modelId="{D65801DA-2FA1-4481-A9E8-A194A4030FD2}">
      <dsp:nvSpPr>
        <dsp:cNvPr id="0" name=""/>
        <dsp:cNvSpPr/>
      </dsp:nvSpPr>
      <dsp:spPr>
        <a:xfrm>
          <a:off x="7376456" y="2641466"/>
          <a:ext cx="3138750" cy="79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Support LEAs in the selection and implementation of HQCM </a:t>
          </a:r>
        </a:p>
      </dsp:txBody>
      <dsp:txXfrm>
        <a:off x="7376456" y="2641466"/>
        <a:ext cx="3138750" cy="798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D2E1-1305-8643-AA64-1503C42D2B67}">
      <dsp:nvSpPr>
        <dsp:cNvPr id="0" name=""/>
        <dsp:cNvSpPr/>
      </dsp:nvSpPr>
      <dsp:spPr>
        <a:xfrm>
          <a:off x="0" y="590608"/>
          <a:ext cx="6513603"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For LEAs who, due to financial hardship, cannot acquire HQCM before the 2023/2025 deadline</a:t>
          </a:r>
        </a:p>
      </dsp:txBody>
      <dsp:txXfrm>
        <a:off x="0" y="590608"/>
        <a:ext cx="6513603" cy="1190700"/>
      </dsp:txXfrm>
    </dsp:sp>
    <dsp:sp modelId="{3B21E04C-FA7B-014A-A6A3-1E4B4AB99C5B}">
      <dsp:nvSpPr>
        <dsp:cNvPr id="0" name=""/>
        <dsp:cNvSpPr/>
      </dsp:nvSpPr>
      <dsp:spPr>
        <a:xfrm>
          <a:off x="325680" y="280648"/>
          <a:ext cx="455952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Financial Hardship</a:t>
          </a:r>
        </a:p>
      </dsp:txBody>
      <dsp:txXfrm>
        <a:off x="355942" y="310910"/>
        <a:ext cx="4498998" cy="559396"/>
      </dsp:txXfrm>
    </dsp:sp>
    <dsp:sp modelId="{292E1ADA-64DA-E442-9AE9-B80402B6735A}">
      <dsp:nvSpPr>
        <dsp:cNvPr id="0" name=""/>
        <dsp:cNvSpPr/>
      </dsp:nvSpPr>
      <dsp:spPr>
        <a:xfrm>
          <a:off x="0" y="2204668"/>
          <a:ext cx="6513603" cy="1488374"/>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For LEAs who use a curriculum not yet rated by EdReports but want to fund a third-party review for standards alignment</a:t>
          </a:r>
        </a:p>
      </dsp:txBody>
      <dsp:txXfrm>
        <a:off x="0" y="2204668"/>
        <a:ext cx="6513603" cy="1488374"/>
      </dsp:txXfrm>
    </dsp:sp>
    <dsp:sp modelId="{CC57E116-B719-F44E-9C57-E7E72C790D15}">
      <dsp:nvSpPr>
        <dsp:cNvPr id="0" name=""/>
        <dsp:cNvSpPr/>
      </dsp:nvSpPr>
      <dsp:spPr>
        <a:xfrm>
          <a:off x="325680" y="1894708"/>
          <a:ext cx="4559522" cy="61992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Third-party Review</a:t>
          </a:r>
        </a:p>
      </dsp:txBody>
      <dsp:txXfrm>
        <a:off x="355942" y="1924970"/>
        <a:ext cx="4498998" cy="559396"/>
      </dsp:txXfrm>
    </dsp:sp>
    <dsp:sp modelId="{0D66ACB2-63D9-7C44-A22E-972F1B098D01}">
      <dsp:nvSpPr>
        <dsp:cNvPr id="0" name=""/>
        <dsp:cNvSpPr/>
      </dsp:nvSpPr>
      <dsp:spPr>
        <a:xfrm>
          <a:off x="0" y="4116403"/>
          <a:ext cx="6513603" cy="1488374"/>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For LEAs who have achieved 75% proficiency state assessment(s) w/ no identified subgroups for targeted assistance</a:t>
          </a:r>
        </a:p>
      </dsp:txBody>
      <dsp:txXfrm>
        <a:off x="0" y="4116403"/>
        <a:ext cx="6513603" cy="1488374"/>
      </dsp:txXfrm>
    </dsp:sp>
    <dsp:sp modelId="{854F8267-A6E7-2C46-82CA-71B03D91A304}">
      <dsp:nvSpPr>
        <dsp:cNvPr id="0" name=""/>
        <dsp:cNvSpPr/>
      </dsp:nvSpPr>
      <dsp:spPr>
        <a:xfrm>
          <a:off x="325680" y="3806443"/>
          <a:ext cx="4559522"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933450">
            <a:lnSpc>
              <a:spcPct val="90000"/>
            </a:lnSpc>
            <a:spcBef>
              <a:spcPct val="0"/>
            </a:spcBef>
            <a:spcAft>
              <a:spcPct val="35000"/>
            </a:spcAft>
            <a:buNone/>
          </a:pPr>
          <a:r>
            <a:rPr lang="en-US" sz="2100" kern="1200"/>
            <a:t>Student Achievement</a:t>
          </a:r>
        </a:p>
      </dsp:txBody>
      <dsp:txXfrm>
        <a:off x="355942" y="3836705"/>
        <a:ext cx="449899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D2E1-1305-8643-AA64-1503C42D2B67}">
      <dsp:nvSpPr>
        <dsp:cNvPr id="0" name=""/>
        <dsp:cNvSpPr/>
      </dsp:nvSpPr>
      <dsp:spPr>
        <a:xfrm>
          <a:off x="0" y="470862"/>
          <a:ext cx="6513603" cy="5386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624840" rIns="505528"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For LEAs who, due to financial hardship, cannot acquire HQCM before the 2023/2025 deadline</a:t>
          </a:r>
        </a:p>
        <a:p>
          <a:pPr marL="285750" lvl="1" indent="-285750" algn="l" defTabSz="1333500">
            <a:lnSpc>
              <a:spcPct val="90000"/>
            </a:lnSpc>
            <a:spcBef>
              <a:spcPct val="0"/>
            </a:spcBef>
            <a:spcAft>
              <a:spcPct val="15000"/>
            </a:spcAft>
            <a:buChar char="•"/>
          </a:pPr>
          <a:r>
            <a:rPr lang="en-US" sz="3000" kern="1200"/>
            <a:t>First waivers will be accepted during 2022-23 school year</a:t>
          </a:r>
        </a:p>
        <a:p>
          <a:pPr marL="285750" lvl="1" indent="-285750" algn="l" defTabSz="1333500">
            <a:lnSpc>
              <a:spcPct val="90000"/>
            </a:lnSpc>
            <a:spcBef>
              <a:spcPct val="0"/>
            </a:spcBef>
            <a:spcAft>
              <a:spcPct val="15000"/>
            </a:spcAft>
            <a:buChar char="•"/>
          </a:pPr>
          <a:r>
            <a:rPr lang="en-US" sz="3000" kern="1200"/>
            <a:t>Complete Appendix A and submit to </a:t>
          </a:r>
          <a:r>
            <a:rPr lang="en-US" sz="3000" kern="1200" err="1">
              <a:hlinkClick xmlns:r="http://schemas.openxmlformats.org/officeDocument/2006/relationships" r:id="rId1"/>
            </a:rPr>
            <a:t>curriculum@ride.ri.gov</a:t>
          </a:r>
          <a:endParaRPr lang="en-US" sz="3000" kern="1200"/>
        </a:p>
        <a:p>
          <a:pPr marL="571500" lvl="2" indent="-285750" algn="l" defTabSz="1333500">
            <a:lnSpc>
              <a:spcPct val="90000"/>
            </a:lnSpc>
            <a:spcBef>
              <a:spcPct val="0"/>
            </a:spcBef>
            <a:spcAft>
              <a:spcPct val="15000"/>
            </a:spcAft>
            <a:buChar char="•"/>
          </a:pPr>
          <a:r>
            <a:rPr lang="en-US" sz="3000" kern="1200"/>
            <a:t>Financial hardship context</a:t>
          </a:r>
        </a:p>
        <a:p>
          <a:pPr marL="571500" lvl="2" indent="-285750" algn="l" defTabSz="1333500">
            <a:lnSpc>
              <a:spcPct val="90000"/>
            </a:lnSpc>
            <a:spcBef>
              <a:spcPct val="0"/>
            </a:spcBef>
            <a:spcAft>
              <a:spcPct val="15000"/>
            </a:spcAft>
            <a:buChar char="•"/>
          </a:pPr>
          <a:r>
            <a:rPr lang="en-US" sz="3000" kern="1200"/>
            <a:t>Implementation plan</a:t>
          </a:r>
        </a:p>
        <a:p>
          <a:pPr marL="571500" lvl="2" indent="-285750" algn="l" defTabSz="1333500">
            <a:lnSpc>
              <a:spcPct val="90000"/>
            </a:lnSpc>
            <a:spcBef>
              <a:spcPct val="0"/>
            </a:spcBef>
            <a:spcAft>
              <a:spcPct val="15000"/>
            </a:spcAft>
            <a:buChar char="•"/>
          </a:pPr>
          <a:r>
            <a:rPr lang="en-US" sz="3000" kern="1200"/>
            <a:t>MOU from governing body</a:t>
          </a:r>
        </a:p>
      </dsp:txBody>
      <dsp:txXfrm>
        <a:off x="0" y="470862"/>
        <a:ext cx="6513603" cy="5386500"/>
      </dsp:txXfrm>
    </dsp:sp>
    <dsp:sp modelId="{3B21E04C-FA7B-014A-A6A3-1E4B4AB99C5B}">
      <dsp:nvSpPr>
        <dsp:cNvPr id="0" name=""/>
        <dsp:cNvSpPr/>
      </dsp:nvSpPr>
      <dsp:spPr>
        <a:xfrm>
          <a:off x="325680" y="28062"/>
          <a:ext cx="4559522"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333500">
            <a:lnSpc>
              <a:spcPct val="90000"/>
            </a:lnSpc>
            <a:spcBef>
              <a:spcPct val="0"/>
            </a:spcBef>
            <a:spcAft>
              <a:spcPct val="35000"/>
            </a:spcAft>
            <a:buNone/>
          </a:pPr>
          <a:r>
            <a:rPr lang="en-US" sz="3000" kern="1200"/>
            <a:t>Financial Hardship</a:t>
          </a:r>
        </a:p>
      </dsp:txBody>
      <dsp:txXfrm>
        <a:off x="368911" y="71293"/>
        <a:ext cx="4473060"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1ADA-64DA-E442-9AE9-B80402B6735A}">
      <dsp:nvSpPr>
        <dsp:cNvPr id="0" name=""/>
        <dsp:cNvSpPr/>
      </dsp:nvSpPr>
      <dsp:spPr>
        <a:xfrm>
          <a:off x="0" y="595692"/>
          <a:ext cx="6513603" cy="5077800"/>
        </a:xfrm>
        <a:prstGeom prst="rect">
          <a:avLst/>
        </a:prstGeom>
        <a:solidFill>
          <a:schemeClr val="lt1">
            <a:alpha val="90000"/>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541528" rIns="505528"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For LEAs who use a curriculum not yet rated by </a:t>
          </a:r>
          <a:r>
            <a:rPr lang="en-US" sz="2600" kern="1200" err="1"/>
            <a:t>EdReports</a:t>
          </a:r>
          <a:r>
            <a:rPr lang="en-US" sz="2600" kern="1200"/>
            <a:t> but want to fund a third-party review for standards alignment</a:t>
          </a:r>
        </a:p>
        <a:p>
          <a:pPr marL="228600" lvl="1" indent="-228600" algn="l" defTabSz="1155700">
            <a:lnSpc>
              <a:spcPct val="90000"/>
            </a:lnSpc>
            <a:spcBef>
              <a:spcPct val="0"/>
            </a:spcBef>
            <a:spcAft>
              <a:spcPct val="15000"/>
            </a:spcAft>
            <a:buChar char="•"/>
          </a:pPr>
          <a:r>
            <a:rPr lang="en-US" sz="2600" kern="1200"/>
            <a:t>Complete Appendix B and submit to </a:t>
          </a:r>
          <a:r>
            <a:rPr lang="en-US" sz="2600" kern="1200" err="1">
              <a:hlinkClick xmlns:r="http://schemas.openxmlformats.org/officeDocument/2006/relationships" r:id="rId1"/>
            </a:rPr>
            <a:t>curriculum@ride.ri.gov</a:t>
          </a:r>
          <a:endParaRPr lang="en-US" sz="2600" kern="1200"/>
        </a:p>
        <a:p>
          <a:pPr marL="228600" lvl="1" indent="-228600" algn="l" defTabSz="1155700">
            <a:lnSpc>
              <a:spcPct val="90000"/>
            </a:lnSpc>
            <a:spcBef>
              <a:spcPct val="0"/>
            </a:spcBef>
            <a:spcAft>
              <a:spcPct val="15000"/>
            </a:spcAft>
            <a:buChar char="•"/>
          </a:pPr>
          <a:r>
            <a:rPr lang="en-US" sz="2600" kern="1200"/>
            <a:t>Consultation with RIDE team will include:</a:t>
          </a:r>
        </a:p>
        <a:p>
          <a:pPr marL="457200" lvl="2" indent="-228600" algn="l" defTabSz="1155700">
            <a:lnSpc>
              <a:spcPct val="90000"/>
            </a:lnSpc>
            <a:spcBef>
              <a:spcPct val="0"/>
            </a:spcBef>
            <a:spcAft>
              <a:spcPct val="15000"/>
            </a:spcAft>
            <a:buChar char="•"/>
          </a:pPr>
          <a:r>
            <a:rPr lang="en-US" sz="2600" kern="1200"/>
            <a:t>Rationale for local curriculum</a:t>
          </a:r>
        </a:p>
        <a:p>
          <a:pPr marL="457200" lvl="2" indent="-228600" algn="l" defTabSz="1155700">
            <a:lnSpc>
              <a:spcPct val="90000"/>
            </a:lnSpc>
            <a:spcBef>
              <a:spcPct val="0"/>
            </a:spcBef>
            <a:spcAft>
              <a:spcPct val="15000"/>
            </a:spcAft>
            <a:buChar char="•"/>
          </a:pPr>
          <a:r>
            <a:rPr lang="en-US" sz="2600" kern="1200"/>
            <a:t>Review of student achievement data</a:t>
          </a:r>
        </a:p>
        <a:p>
          <a:pPr marL="457200" lvl="2" indent="-228600" algn="l" defTabSz="1155700">
            <a:lnSpc>
              <a:spcPct val="90000"/>
            </a:lnSpc>
            <a:spcBef>
              <a:spcPct val="0"/>
            </a:spcBef>
            <a:spcAft>
              <a:spcPct val="15000"/>
            </a:spcAft>
            <a:buChar char="•"/>
          </a:pPr>
          <a:r>
            <a:rPr lang="en-US" sz="2600" kern="1200"/>
            <a:t>Review of necessary resources</a:t>
          </a:r>
        </a:p>
      </dsp:txBody>
      <dsp:txXfrm>
        <a:off x="0" y="595692"/>
        <a:ext cx="6513603" cy="5077800"/>
      </dsp:txXfrm>
    </dsp:sp>
    <dsp:sp modelId="{CC57E116-B719-F44E-9C57-E7E72C790D15}">
      <dsp:nvSpPr>
        <dsp:cNvPr id="0" name=""/>
        <dsp:cNvSpPr/>
      </dsp:nvSpPr>
      <dsp:spPr>
        <a:xfrm>
          <a:off x="325680" y="211932"/>
          <a:ext cx="4559522" cy="76752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155700">
            <a:lnSpc>
              <a:spcPct val="90000"/>
            </a:lnSpc>
            <a:spcBef>
              <a:spcPct val="0"/>
            </a:spcBef>
            <a:spcAft>
              <a:spcPct val="35000"/>
            </a:spcAft>
            <a:buNone/>
          </a:pPr>
          <a:r>
            <a:rPr lang="en-US" sz="2600" kern="1200"/>
            <a:t>Third-party Review</a:t>
          </a:r>
        </a:p>
      </dsp:txBody>
      <dsp:txXfrm>
        <a:off x="363147" y="249399"/>
        <a:ext cx="4484588"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ACB2-63D9-7C44-A22E-972F1B098D01}">
      <dsp:nvSpPr>
        <dsp:cNvPr id="0" name=""/>
        <dsp:cNvSpPr/>
      </dsp:nvSpPr>
      <dsp:spPr>
        <a:xfrm>
          <a:off x="0" y="754362"/>
          <a:ext cx="6513603" cy="48195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624840" rIns="505528"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For LEAs who have achieved 75% proficiency state assessment(s) w/ no identified subgroups for targeted assistance</a:t>
          </a:r>
        </a:p>
        <a:p>
          <a:pPr marL="285750" lvl="1" indent="-285750" algn="l" defTabSz="1333500">
            <a:lnSpc>
              <a:spcPct val="90000"/>
            </a:lnSpc>
            <a:spcBef>
              <a:spcPct val="0"/>
            </a:spcBef>
            <a:spcAft>
              <a:spcPct val="15000"/>
            </a:spcAft>
            <a:buChar char="•"/>
          </a:pPr>
          <a:r>
            <a:rPr lang="en-US" sz="3000" kern="1200"/>
            <a:t>Complete Appendix C and submit to </a:t>
          </a:r>
          <a:r>
            <a:rPr lang="en-US" sz="3000" kern="1200" err="1">
              <a:hlinkClick xmlns:r="http://schemas.openxmlformats.org/officeDocument/2006/relationships" r:id="rId1"/>
            </a:rPr>
            <a:t>curriculum@ride.ri.gov</a:t>
          </a:r>
          <a:endParaRPr lang="en-US" sz="3000" kern="1200"/>
        </a:p>
        <a:p>
          <a:pPr marL="571500" lvl="2" indent="-285750" algn="l" defTabSz="1333500">
            <a:lnSpc>
              <a:spcPct val="90000"/>
            </a:lnSpc>
            <a:spcBef>
              <a:spcPct val="0"/>
            </a:spcBef>
            <a:spcAft>
              <a:spcPct val="15000"/>
            </a:spcAft>
            <a:buChar char="•"/>
          </a:pPr>
          <a:r>
            <a:rPr lang="en-US" sz="3000" kern="1200"/>
            <a:t>Review your data in the Accountability Report Card to determine eligibility</a:t>
          </a:r>
        </a:p>
      </dsp:txBody>
      <dsp:txXfrm>
        <a:off x="0" y="754362"/>
        <a:ext cx="6513603" cy="4819500"/>
      </dsp:txXfrm>
    </dsp:sp>
    <dsp:sp modelId="{854F8267-A6E7-2C46-82CA-71B03D91A304}">
      <dsp:nvSpPr>
        <dsp:cNvPr id="0" name=""/>
        <dsp:cNvSpPr/>
      </dsp:nvSpPr>
      <dsp:spPr>
        <a:xfrm>
          <a:off x="325680" y="311562"/>
          <a:ext cx="4559522" cy="885600"/>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333500">
            <a:lnSpc>
              <a:spcPct val="90000"/>
            </a:lnSpc>
            <a:spcBef>
              <a:spcPct val="0"/>
            </a:spcBef>
            <a:spcAft>
              <a:spcPct val="35000"/>
            </a:spcAft>
            <a:buNone/>
          </a:pPr>
          <a:r>
            <a:rPr lang="en-US" sz="3000" kern="1200"/>
            <a:t>Student Achievement</a:t>
          </a:r>
        </a:p>
      </dsp:txBody>
      <dsp:txXfrm>
        <a:off x="368911" y="354793"/>
        <a:ext cx="4473060" cy="79913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E0C6-A8A9-6A4E-A073-D076E56F7D1B}" type="datetimeFigureOut">
              <a:rPr lang="en-US" smtClean="0"/>
              <a:t>7/29/20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F7FD0-64E5-3042-86F6-03128569AF91}" type="slidenum">
              <a:rPr lang="en-US" smtClean="0"/>
              <a:t>‹#›</a:t>
            </a:fld>
            <a:endParaRPr lang="en-US"/>
          </a:p>
        </p:txBody>
      </p:sp>
    </p:spTree>
    <p:extLst>
      <p:ext uri="{BB962C8B-B14F-4D97-AF65-F5344CB8AC3E}">
        <p14:creationId xmlns:p14="http://schemas.microsoft.com/office/powerpoint/2010/main" val="29868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three years, RIDE continues to work with districts through a statewide strategy to select, adopt, and implement high quality curriculum materials. This is nationwide call for schools and districts to respond to improve students’ equitable access to high-quality materials that are aligned to grade-level content and provide a foundation for instructional rigor. </a:t>
            </a:r>
            <a:r>
              <a:rPr lang="en-US"/>
              <a:t>Since 2017 when this work started, it is important for us to review the work that has, and continues to happen across Rhode Island, in addition to what will come next in this important systemic shift.</a:t>
            </a:r>
          </a:p>
          <a:p>
            <a:endParaRPr lang="en-US"/>
          </a:p>
        </p:txBody>
      </p:sp>
      <p:sp>
        <p:nvSpPr>
          <p:cNvPr id="4" name="Slide Number Placeholder 3"/>
          <p:cNvSpPr>
            <a:spLocks noGrp="1"/>
          </p:cNvSpPr>
          <p:nvPr>
            <p:ph type="sldNum" sz="quarter" idx="5"/>
          </p:nvPr>
        </p:nvSpPr>
        <p:spPr/>
        <p:txBody>
          <a:bodyPr/>
          <a:lstStyle/>
          <a:p>
            <a:fld id="{AF5F7FD0-64E5-3042-86F6-03128569AF91}" type="slidenum">
              <a:rPr lang="en-US" smtClean="0"/>
              <a:t>1</a:t>
            </a:fld>
            <a:endParaRPr lang="en-US"/>
          </a:p>
        </p:txBody>
      </p:sp>
    </p:spTree>
    <p:extLst>
      <p:ext uri="{BB962C8B-B14F-4D97-AF65-F5344CB8AC3E}">
        <p14:creationId xmlns:p14="http://schemas.microsoft.com/office/powerpoint/2010/main" val="16550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a cross-office, collaborative team at RIDE worked to define curriculum as a starting point for a statewide strategy aligned to national priorities with the Council for Chief State School Officers. This was the beginning of a long-term process to align priorities, and support LEAs, in the process of selecting and adopting high quality curriculum materials in Rhode Island.</a:t>
            </a:r>
          </a:p>
        </p:txBody>
      </p:sp>
      <p:sp>
        <p:nvSpPr>
          <p:cNvPr id="4" name="Slide Number Placeholder 3"/>
          <p:cNvSpPr>
            <a:spLocks noGrp="1"/>
          </p:cNvSpPr>
          <p:nvPr>
            <p:ph type="sldNum" sz="quarter" idx="5"/>
          </p:nvPr>
        </p:nvSpPr>
        <p:spPr/>
        <p:txBody>
          <a:bodyPr/>
          <a:lstStyle/>
          <a:p>
            <a:fld id="{AF5F7FD0-64E5-3042-86F6-03128569AF91}" type="slidenum">
              <a:rPr lang="en-US" smtClean="0"/>
              <a:t>2</a:t>
            </a:fld>
            <a:endParaRPr lang="en-US"/>
          </a:p>
        </p:txBody>
      </p:sp>
    </p:spTree>
    <p:extLst>
      <p:ext uri="{BB962C8B-B14F-4D97-AF65-F5344CB8AC3E}">
        <p14:creationId xmlns:p14="http://schemas.microsoft.com/office/powerpoint/2010/main" val="23962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Signed into law in 2019, the RI Curriculum Bill has three main objectives for all RI schools: [READ SLIDE]. During the 2019-20 school year, the Council on Elementary &amp; Secondary Education approved the existing standards for ELA, math, and Science. Concurrently, RIDE worked with state &amp; national partners to develop the lists of HQCM in ELA and math ahead of the legislative timeline to release for RI schools in June 2020. This was done intentionally to support LEAs in advancing the urgent work of selecting and implementing HQCM for all students. From there, as RI schools continue to select and implement, RIDE will continue to provide support through implementation, including collaborative opportunities for LEAs who are implementing similar curricula in regional areas of RI.  </a:t>
            </a:r>
            <a:r>
              <a:rPr lang="en-US" b="0" dirty="0"/>
              <a:t>While it is not optional for RI LEAs to adopt HQCM in ELA and math, the legislation enumerates three options to waive the requirement to adopt in particular circumstances.</a:t>
            </a:r>
          </a:p>
        </p:txBody>
      </p:sp>
      <p:sp>
        <p:nvSpPr>
          <p:cNvPr id="4" name="Slide Number Placeholder 3"/>
          <p:cNvSpPr>
            <a:spLocks noGrp="1"/>
          </p:cNvSpPr>
          <p:nvPr>
            <p:ph type="sldNum" sz="quarter" idx="5"/>
          </p:nvPr>
        </p:nvSpPr>
        <p:spPr/>
        <p:txBody>
          <a:bodyPr/>
          <a:lstStyle/>
          <a:p>
            <a:fld id="{AF5F7FD0-64E5-3042-86F6-03128569AF91}" type="slidenum">
              <a:rPr lang="en-US" smtClean="0"/>
              <a:t>3</a:t>
            </a:fld>
            <a:endParaRPr lang="en-US"/>
          </a:p>
        </p:txBody>
      </p:sp>
    </p:spTree>
    <p:extLst>
      <p:ext uri="{BB962C8B-B14F-4D97-AF65-F5344CB8AC3E}">
        <p14:creationId xmlns:p14="http://schemas.microsoft.com/office/powerpoint/2010/main" val="67512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grid, found in the overall selection &amp; implementation guidance document, frames when lists will be initially released and updated, toward the required deadlines for adoption in ELA, math, and science. Therefore, at this time, only ELA and math lists are available for LEAs to begin the selection process, which when done well, is a comprehensive process undertaken by a team of educators and administrators. We will talk more about this overall process in the following slides. While we recognize that this policy shift evokes a multitude of questions, and reactions, it’s helpful for us to take a moment to talk about the options for waiving the selection of HQCM from RI’s approved list. </a:t>
            </a:r>
          </a:p>
        </p:txBody>
      </p:sp>
      <p:sp>
        <p:nvSpPr>
          <p:cNvPr id="4" name="Slide Number Placeholder 3"/>
          <p:cNvSpPr>
            <a:spLocks noGrp="1"/>
          </p:cNvSpPr>
          <p:nvPr>
            <p:ph type="sldNum" sz="quarter" idx="5"/>
          </p:nvPr>
        </p:nvSpPr>
        <p:spPr/>
        <p:txBody>
          <a:bodyPr/>
          <a:lstStyle/>
          <a:p>
            <a:fld id="{AF5F7FD0-64E5-3042-86F6-03128569AF91}" type="slidenum">
              <a:rPr lang="en-US" smtClean="0"/>
              <a:t>4</a:t>
            </a:fld>
            <a:endParaRPr lang="en-US"/>
          </a:p>
        </p:txBody>
      </p:sp>
    </p:spTree>
    <p:extLst>
      <p:ext uri="{BB962C8B-B14F-4D97-AF65-F5344CB8AC3E}">
        <p14:creationId xmlns:p14="http://schemas.microsoft.com/office/powerpoint/2010/main" val="204531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moment to read the context of the waivers on page 3, and the top of page 4.</a:t>
            </a:r>
          </a:p>
        </p:txBody>
      </p:sp>
      <p:sp>
        <p:nvSpPr>
          <p:cNvPr id="4" name="Slide Number Placeholder 3"/>
          <p:cNvSpPr>
            <a:spLocks noGrp="1"/>
          </p:cNvSpPr>
          <p:nvPr>
            <p:ph type="sldNum" sz="quarter" idx="5"/>
          </p:nvPr>
        </p:nvSpPr>
        <p:spPr/>
        <p:txBody>
          <a:bodyPr/>
          <a:lstStyle/>
          <a:p>
            <a:fld id="{AF5F7FD0-64E5-3042-86F6-03128569AF91}" type="slidenum">
              <a:rPr lang="en-US" smtClean="0"/>
              <a:t>5</a:t>
            </a:fld>
            <a:endParaRPr lang="en-US"/>
          </a:p>
        </p:txBody>
      </p:sp>
    </p:spTree>
    <p:extLst>
      <p:ext uri="{BB962C8B-B14F-4D97-AF65-F5344CB8AC3E}">
        <p14:creationId xmlns:p14="http://schemas.microsoft.com/office/powerpoint/2010/main" val="310224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page 4, and Appendix A on page 10. </a:t>
            </a:r>
          </a:p>
        </p:txBody>
      </p:sp>
      <p:sp>
        <p:nvSpPr>
          <p:cNvPr id="4" name="Slide Number Placeholder 3"/>
          <p:cNvSpPr>
            <a:spLocks noGrp="1"/>
          </p:cNvSpPr>
          <p:nvPr>
            <p:ph type="sldNum" sz="quarter" idx="5"/>
          </p:nvPr>
        </p:nvSpPr>
        <p:spPr/>
        <p:txBody>
          <a:bodyPr/>
          <a:lstStyle/>
          <a:p>
            <a:fld id="{AF5F7FD0-64E5-3042-86F6-03128569AF91}" type="slidenum">
              <a:rPr lang="en-US" smtClean="0"/>
              <a:t>6</a:t>
            </a:fld>
            <a:endParaRPr lang="en-US"/>
          </a:p>
        </p:txBody>
      </p:sp>
    </p:spTree>
    <p:extLst>
      <p:ext uri="{BB962C8B-B14F-4D97-AF65-F5344CB8AC3E}">
        <p14:creationId xmlns:p14="http://schemas.microsoft.com/office/powerpoint/2010/main" val="181156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page 5, and Appendix B on page 11. </a:t>
            </a:r>
          </a:p>
        </p:txBody>
      </p:sp>
      <p:sp>
        <p:nvSpPr>
          <p:cNvPr id="4" name="Slide Number Placeholder 3"/>
          <p:cNvSpPr>
            <a:spLocks noGrp="1"/>
          </p:cNvSpPr>
          <p:nvPr>
            <p:ph type="sldNum" sz="quarter" idx="5"/>
          </p:nvPr>
        </p:nvSpPr>
        <p:spPr/>
        <p:txBody>
          <a:bodyPr/>
          <a:lstStyle/>
          <a:p>
            <a:fld id="{AF5F7FD0-64E5-3042-86F6-03128569AF91}" type="slidenum">
              <a:rPr lang="en-US" smtClean="0"/>
              <a:t>7</a:t>
            </a:fld>
            <a:endParaRPr lang="en-US"/>
          </a:p>
        </p:txBody>
      </p:sp>
    </p:spTree>
    <p:extLst>
      <p:ext uri="{BB962C8B-B14F-4D97-AF65-F5344CB8AC3E}">
        <p14:creationId xmlns:p14="http://schemas.microsoft.com/office/powerpoint/2010/main" val="145225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pages 6-9, and Appendix C on page 12.</a:t>
            </a:r>
          </a:p>
        </p:txBody>
      </p:sp>
      <p:sp>
        <p:nvSpPr>
          <p:cNvPr id="4" name="Slide Number Placeholder 3"/>
          <p:cNvSpPr>
            <a:spLocks noGrp="1"/>
          </p:cNvSpPr>
          <p:nvPr>
            <p:ph type="sldNum" sz="quarter" idx="5"/>
          </p:nvPr>
        </p:nvSpPr>
        <p:spPr/>
        <p:txBody>
          <a:bodyPr/>
          <a:lstStyle/>
          <a:p>
            <a:fld id="{AF5F7FD0-64E5-3042-86F6-03128569AF91}" type="slidenum">
              <a:rPr lang="en-US" smtClean="0"/>
              <a:t>8</a:t>
            </a:fld>
            <a:endParaRPr lang="en-US"/>
          </a:p>
        </p:txBody>
      </p:sp>
    </p:spTree>
    <p:extLst>
      <p:ext uri="{BB962C8B-B14F-4D97-AF65-F5344CB8AC3E}">
        <p14:creationId xmlns:p14="http://schemas.microsoft.com/office/powerpoint/2010/main" val="369886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F7FD0-64E5-3042-86F6-03128569AF91}" type="slidenum">
              <a:rPr lang="en-US" smtClean="0"/>
              <a:t>9</a:t>
            </a:fld>
            <a:endParaRPr lang="en-US"/>
          </a:p>
        </p:txBody>
      </p:sp>
    </p:spTree>
    <p:extLst>
      <p:ext uri="{BB962C8B-B14F-4D97-AF65-F5344CB8AC3E}">
        <p14:creationId xmlns:p14="http://schemas.microsoft.com/office/powerpoint/2010/main" val="220921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590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97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73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511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617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427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79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81F44-3689-4355-AE09-C3590EEF621F}" type="datetimeFigureOut">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81F44-3689-4355-AE09-C3590EEF621F}" type="datetimeFigureOut">
              <a:rPr lang="en-US" smtClean="0"/>
              <a:t>7/29/20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4773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81F44-3689-4355-AE09-C3590EEF621F}" type="datetimeFigureOut">
              <a:rPr lang="en-US" smtClean="0"/>
              <a:t>7/29/20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F44-3689-4355-AE09-C3590EEF621F}" type="datetimeFigureOut">
              <a:rPr lang="en-US" smtClean="0"/>
              <a:t>7/29/20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538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19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397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519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06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805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F44-3689-4355-AE09-C3590EEF621F}" type="datetimeFigureOut">
              <a:rPr lang="en-US" smtClean="0"/>
              <a:t>7/29/20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ride.ri.gov/Portals/0/Uploads/Documents/Instruction-and-Assessment-World-Class-Standards/Curriculum/RIGL_22_30_33.pdf?ver=2019-12-20-092153-520"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curriculum@ride.ri.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ride.ri.gov/InstructionAssessment/Curriculum.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543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3200">
                <a:solidFill>
                  <a:srgbClr val="FFFFFF"/>
                </a:solidFill>
              </a:rPr>
              <a:t>Division of Teaching &amp; Learning</a:t>
            </a:r>
            <a:br>
              <a:rPr lang="en-US" sz="3200">
                <a:solidFill>
                  <a:srgbClr val="FFFFFF"/>
                </a:solidFill>
              </a:rPr>
            </a:br>
            <a:br>
              <a:rPr lang="en-US" sz="3200">
                <a:solidFill>
                  <a:srgbClr val="FFFFFF"/>
                </a:solidFill>
              </a:rPr>
            </a:br>
            <a:r>
              <a:rPr lang="en-US" sz="3200">
                <a:solidFill>
                  <a:srgbClr val="FFFFFF"/>
                </a:solidFill>
              </a:rPr>
              <a:t>June 2020</a:t>
            </a:r>
          </a:p>
        </p:txBody>
      </p:sp>
      <p:pic>
        <p:nvPicPr>
          <p:cNvPr id="6" name="Picture 5" descr="A person posing for a photo&#10;&#10;Description automatically generated">
            <a:extLst>
              <a:ext uri="{FF2B5EF4-FFF2-40B4-BE49-F238E27FC236}">
                <a16:creationId xmlns:a16="http://schemas.microsoft.com/office/drawing/2014/main" id="{2C7E8449-DAE2-F64D-9B29-EB1FB63716E6}"/>
              </a:ext>
            </a:extLst>
          </p:cNvPr>
          <p:cNvPicPr>
            <a:picLocks noChangeAspect="1"/>
          </p:cNvPicPr>
          <p:nvPr/>
        </p:nvPicPr>
        <p:blipFill rotWithShape="1">
          <a:blip r:embed="rId3">
            <a:extLst>
              <a:ext uri="{28A0092B-C50C-407E-A947-70E740481C1C}">
                <a14:useLocalDpi xmlns:a14="http://schemas.microsoft.com/office/drawing/2010/main" val="0"/>
              </a:ext>
            </a:extLst>
          </a:blip>
          <a:srcRect t="1450" r="1" b="11371"/>
          <a:stretch/>
        </p:blipFill>
        <p:spPr>
          <a:xfrm>
            <a:off x="327547" y="321733"/>
            <a:ext cx="7058306" cy="4107392"/>
          </a:xfrm>
          <a:prstGeom prst="rect">
            <a:avLst/>
          </a:prstGeom>
        </p:spPr>
      </p:pic>
      <p:sp>
        <p:nvSpPr>
          <p:cNvPr id="56" name="Rectangle 4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7732643" y="917725"/>
            <a:ext cx="3721415" cy="4852362"/>
          </a:xfrm>
        </p:spPr>
        <p:txBody>
          <a:bodyPr vert="horz" lIns="91440" tIns="45720" rIns="91440" bIns="45720" rtlCol="0" anchor="ctr">
            <a:normAutofit/>
          </a:bodyPr>
          <a:lstStyle/>
          <a:p>
            <a:pPr algn="l"/>
            <a:r>
              <a:rPr lang="en-US" sz="4800">
                <a:solidFill>
                  <a:srgbClr val="FFFFFF"/>
                </a:solidFill>
              </a:rPr>
              <a:t>Waiver Options for High-Quality Curriculum Materials (HQCM) in Rhode Island</a:t>
            </a:r>
          </a:p>
        </p:txBody>
      </p:sp>
    </p:spTree>
    <p:extLst>
      <p:ext uri="{BB962C8B-B14F-4D97-AF65-F5344CB8AC3E}">
        <p14:creationId xmlns:p14="http://schemas.microsoft.com/office/powerpoint/2010/main" val="142492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4D9F2BC-F295-B34E-B95C-640E5341B6C8}"/>
              </a:ext>
            </a:extLst>
          </p:cNvPr>
          <p:cNvPicPr>
            <a:picLocks noChangeAspect="1"/>
          </p:cNvPicPr>
          <p:nvPr/>
        </p:nvPicPr>
        <p:blipFill rotWithShape="1">
          <a:blip r:embed="rId3">
            <a:extLst>
              <a:ext uri="{28A0092B-C50C-407E-A947-70E740481C1C}">
                <a14:useLocalDpi xmlns:a14="http://schemas.microsoft.com/office/drawing/2010/main" val="0"/>
              </a:ext>
            </a:extLst>
          </a:blip>
          <a:srcRect r="2223" b="1"/>
          <a:stretch/>
        </p:blipFill>
        <p:spPr>
          <a:xfrm>
            <a:off x="20" y="10"/>
            <a:ext cx="12191980" cy="6857990"/>
          </a:xfrm>
          <a:prstGeom prst="rect">
            <a:avLst/>
          </a:prstGeom>
        </p:spPr>
      </p:pic>
    </p:spTree>
    <p:extLst>
      <p:ext uri="{BB962C8B-B14F-4D97-AF65-F5344CB8AC3E}">
        <p14:creationId xmlns:p14="http://schemas.microsoft.com/office/powerpoint/2010/main" val="409623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a:hlinkClick r:id="rId3">
                  <a:extLst>
                    <a:ext uri="{A12FA001-AC4F-418D-AE19-62706E023703}">
                      <ahyp:hlinkClr xmlns:ahyp="http://schemas.microsoft.com/office/drawing/2018/hyperlinkcolor" val="tx"/>
                    </a:ext>
                  </a:extLst>
                </a:hlinkClick>
              </a:rPr>
              <a:t>RIGL§ 16.22.30-33</a:t>
            </a:r>
            <a:r>
              <a:rPr lang="en-US"/>
              <a:t>: The ”Curriculum” Bill</a:t>
            </a:r>
          </a:p>
        </p:txBody>
      </p:sp>
      <p:graphicFrame>
        <p:nvGraphicFramePr>
          <p:cNvPr id="4" name="Content Placeholder 3">
            <a:extLst>
              <a:ext uri="{FF2B5EF4-FFF2-40B4-BE49-F238E27FC236}">
                <a16:creationId xmlns:a16="http://schemas.microsoft.com/office/drawing/2014/main" id="{E08FC07B-7B52-564A-AC7D-8A1C7616CC95}"/>
              </a:ext>
            </a:extLst>
          </p:cNvPr>
          <p:cNvGraphicFramePr>
            <a:graphicFrameLocks noGrp="1"/>
          </p:cNvGraphicFramePr>
          <p:nvPr>
            <p:ph idx="1"/>
            <p:extLst>
              <p:ext uri="{D42A27DB-BD31-4B8C-83A1-F6EECF244321}">
                <p14:modId xmlns:p14="http://schemas.microsoft.com/office/powerpoint/2010/main" val="38367467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238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 for Lists</a:t>
            </a:r>
          </a:p>
        </p:txBody>
      </p:sp>
      <p:graphicFrame>
        <p:nvGraphicFramePr>
          <p:cNvPr id="6" name="Table 5">
            <a:extLst>
              <a:ext uri="{FF2B5EF4-FFF2-40B4-BE49-F238E27FC236}">
                <a16:creationId xmlns:a16="http://schemas.microsoft.com/office/drawing/2014/main" id="{36CC7304-E78F-5D4E-BF92-972992066AFB}"/>
              </a:ext>
            </a:extLst>
          </p:cNvPr>
          <p:cNvGraphicFramePr>
            <a:graphicFrameLocks noGrp="1"/>
          </p:cNvGraphicFramePr>
          <p:nvPr>
            <p:extLst>
              <p:ext uri="{D42A27DB-BD31-4B8C-83A1-F6EECF244321}">
                <p14:modId xmlns:p14="http://schemas.microsoft.com/office/powerpoint/2010/main" val="1194983997"/>
              </p:ext>
            </p:extLst>
          </p:nvPr>
        </p:nvGraphicFramePr>
        <p:xfrm>
          <a:off x="860707" y="1737441"/>
          <a:ext cx="10470586" cy="3383117"/>
        </p:xfrm>
        <a:graphic>
          <a:graphicData uri="http://schemas.openxmlformats.org/drawingml/2006/table">
            <a:tbl>
              <a:tblPr firstRow="1" firstCol="1" bandRow="1">
                <a:tableStyleId>{5C22544A-7EE6-4342-B048-85BDC9FD1C3A}</a:tableStyleId>
              </a:tblPr>
              <a:tblGrid>
                <a:gridCol w="2617074">
                  <a:extLst>
                    <a:ext uri="{9D8B030D-6E8A-4147-A177-3AD203B41FA5}">
                      <a16:colId xmlns:a16="http://schemas.microsoft.com/office/drawing/2014/main" val="2857519609"/>
                    </a:ext>
                  </a:extLst>
                </a:gridCol>
                <a:gridCol w="2617074">
                  <a:extLst>
                    <a:ext uri="{9D8B030D-6E8A-4147-A177-3AD203B41FA5}">
                      <a16:colId xmlns:a16="http://schemas.microsoft.com/office/drawing/2014/main" val="24444399"/>
                    </a:ext>
                  </a:extLst>
                </a:gridCol>
                <a:gridCol w="2618219">
                  <a:extLst>
                    <a:ext uri="{9D8B030D-6E8A-4147-A177-3AD203B41FA5}">
                      <a16:colId xmlns:a16="http://schemas.microsoft.com/office/drawing/2014/main" val="3948036525"/>
                    </a:ext>
                  </a:extLst>
                </a:gridCol>
                <a:gridCol w="2618219">
                  <a:extLst>
                    <a:ext uri="{9D8B030D-6E8A-4147-A177-3AD203B41FA5}">
                      <a16:colId xmlns:a16="http://schemas.microsoft.com/office/drawing/2014/main" val="2503790959"/>
                    </a:ext>
                  </a:extLst>
                </a:gridCol>
              </a:tblGrid>
              <a:tr h="1215081">
                <a:tc>
                  <a:txBody>
                    <a:bodyPr/>
                    <a:lstStyle/>
                    <a:p>
                      <a:pPr marL="0" marR="0" algn="ctr">
                        <a:spcBef>
                          <a:spcPts val="0"/>
                        </a:spcBef>
                        <a:spcAft>
                          <a:spcPts val="0"/>
                        </a:spcAft>
                      </a:pPr>
                      <a:r>
                        <a:rPr lang="en-US" sz="2800">
                          <a:effectLst/>
                        </a:rPr>
                        <a:t>Content Area</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Initial List Released</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Updated List(s) Released</a:t>
                      </a:r>
                    </a:p>
                  </a:txBody>
                  <a:tcPr marL="68580" marR="68580" marT="0" marB="0" anchor="ctr">
                    <a:solidFill>
                      <a:schemeClr val="tx1">
                        <a:lumMod val="65000"/>
                        <a:lumOff val="35000"/>
                      </a:schemeClr>
                    </a:solidFill>
                  </a:tcPr>
                </a:tc>
                <a:tc>
                  <a:txBody>
                    <a:bodyPr/>
                    <a:lstStyle/>
                    <a:p>
                      <a:pPr marL="0" marR="0" algn="ctr">
                        <a:spcBef>
                          <a:spcPts val="0"/>
                        </a:spcBef>
                        <a:spcAft>
                          <a:spcPts val="0"/>
                        </a:spcAft>
                      </a:pPr>
                      <a:r>
                        <a:rPr lang="en-US" sz="2800">
                          <a:effectLst/>
                        </a:rPr>
                        <a:t>Required LEA Adoption</a:t>
                      </a:r>
                    </a:p>
                  </a:txBody>
                  <a:tcPr marL="68580" marR="68580" marT="0" marB="0" anchor="ctr">
                    <a:solidFill>
                      <a:schemeClr val="tx1">
                        <a:lumMod val="65000"/>
                        <a:lumOff val="35000"/>
                      </a:schemeClr>
                    </a:solidFill>
                  </a:tcPr>
                </a:tc>
                <a:extLst>
                  <a:ext uri="{0D108BD9-81ED-4DB2-BD59-A6C34878D82A}">
                    <a16:rowId xmlns:a16="http://schemas.microsoft.com/office/drawing/2014/main" val="2032276407"/>
                  </a:ext>
                </a:extLst>
              </a:tr>
              <a:tr h="657298">
                <a:tc>
                  <a:txBody>
                    <a:bodyPr/>
                    <a:lstStyle/>
                    <a:p>
                      <a:pPr algn="ctr"/>
                      <a:r>
                        <a:rPr lang="en-US" sz="2800">
                          <a:effectLst/>
                        </a:rPr>
                        <a:t>Mathematics</a:t>
                      </a:r>
                    </a:p>
                  </a:txBody>
                  <a:tcPr marL="68580" marR="68580" marT="0" marB="0" anchor="ctr"/>
                </a:tc>
                <a:tc>
                  <a:txBody>
                    <a:bodyPr/>
                    <a:lstStyle/>
                    <a:p>
                      <a:pPr algn="ctr"/>
                      <a:r>
                        <a:rPr lang="en-US" sz="2800">
                          <a:effectLst/>
                        </a:rPr>
                        <a:t>June 2020</a:t>
                      </a:r>
                    </a:p>
                  </a:txBody>
                  <a:tcPr marL="68580" marR="68580" marT="0" marB="0" anchor="ctr">
                    <a:solidFill>
                      <a:schemeClr val="tx2">
                        <a:lumMod val="20000"/>
                        <a:lumOff val="80000"/>
                      </a:schemeClr>
                    </a:solidFill>
                  </a:tcPr>
                </a:tc>
                <a:tc>
                  <a:txBody>
                    <a:bodyPr/>
                    <a:lstStyle/>
                    <a:p>
                      <a:pPr algn="ctr"/>
                      <a:r>
                        <a:rPr lang="en-US" sz="2800">
                          <a:effectLst/>
                        </a:rPr>
                        <a:t>January 2021</a:t>
                      </a:r>
                    </a:p>
                  </a:txBody>
                  <a:tcPr marL="68580" marR="68580" marT="0" marB="0" anchor="ctr">
                    <a:solidFill>
                      <a:schemeClr val="tx2">
                        <a:lumMod val="20000"/>
                        <a:lumOff val="80000"/>
                      </a:schemeClr>
                    </a:solidFill>
                  </a:tcPr>
                </a:tc>
                <a:tc>
                  <a:txBody>
                    <a:bodyPr/>
                    <a:lstStyle/>
                    <a:p>
                      <a:pPr algn="ctr"/>
                      <a:r>
                        <a:rPr lang="en-US" sz="2800">
                          <a:effectLst/>
                        </a:rPr>
                        <a:t>June 30, 2023</a:t>
                      </a:r>
                    </a:p>
                  </a:txBody>
                  <a:tcPr marL="68580" marR="68580" marT="0" marB="0" anchor="ctr">
                    <a:solidFill>
                      <a:schemeClr val="tx2">
                        <a:lumMod val="20000"/>
                        <a:lumOff val="80000"/>
                      </a:schemeClr>
                    </a:solidFill>
                  </a:tcPr>
                </a:tc>
                <a:extLst>
                  <a:ext uri="{0D108BD9-81ED-4DB2-BD59-A6C34878D82A}">
                    <a16:rowId xmlns:a16="http://schemas.microsoft.com/office/drawing/2014/main" val="1134586426"/>
                  </a:ext>
                </a:extLst>
              </a:tr>
              <a:tr h="657298">
                <a:tc>
                  <a:txBody>
                    <a:bodyPr/>
                    <a:lstStyle/>
                    <a:p>
                      <a:pPr algn="ctr"/>
                      <a:r>
                        <a:rPr lang="en-US" sz="2800">
                          <a:effectLst/>
                        </a:rPr>
                        <a:t>English Language Arts</a:t>
                      </a:r>
                    </a:p>
                  </a:txBody>
                  <a:tcPr marL="68580" marR="68580" marT="0" marB="0" anchor="ctr"/>
                </a:tc>
                <a:tc>
                  <a:txBody>
                    <a:bodyPr/>
                    <a:lstStyle/>
                    <a:p>
                      <a:pPr algn="ctr"/>
                      <a:r>
                        <a:rPr lang="en-US" sz="2800">
                          <a:effectLst/>
                        </a:rPr>
                        <a:t>June 2020</a:t>
                      </a:r>
                    </a:p>
                  </a:txBody>
                  <a:tcPr marL="68580" marR="68580" marT="0" marB="0" anchor="ctr">
                    <a:solidFill>
                      <a:schemeClr val="tx2">
                        <a:lumMod val="20000"/>
                        <a:lumOff val="80000"/>
                      </a:schemeClr>
                    </a:solidFill>
                  </a:tcPr>
                </a:tc>
                <a:tc>
                  <a:txBody>
                    <a:bodyPr/>
                    <a:lstStyle/>
                    <a:p>
                      <a:pPr algn="ctr"/>
                      <a:r>
                        <a:rPr lang="en-US" sz="2800">
                          <a:effectLst/>
                        </a:rPr>
                        <a:t>January 2021</a:t>
                      </a:r>
                    </a:p>
                  </a:txBody>
                  <a:tcPr marL="68580" marR="68580" marT="0" marB="0" anchor="ctr">
                    <a:solidFill>
                      <a:schemeClr val="tx2">
                        <a:lumMod val="20000"/>
                        <a:lumOff val="80000"/>
                      </a:schemeClr>
                    </a:solidFill>
                  </a:tcPr>
                </a:tc>
                <a:tc>
                  <a:txBody>
                    <a:bodyPr/>
                    <a:lstStyle/>
                    <a:p>
                      <a:pPr algn="ctr"/>
                      <a:r>
                        <a:rPr lang="en-US" sz="2800">
                          <a:effectLst/>
                        </a:rPr>
                        <a:t>June 30, 2023</a:t>
                      </a:r>
                    </a:p>
                  </a:txBody>
                  <a:tcPr marL="68580" marR="68580" marT="0" marB="0" anchor="ctr">
                    <a:solidFill>
                      <a:schemeClr val="tx2">
                        <a:lumMod val="20000"/>
                        <a:lumOff val="80000"/>
                      </a:schemeClr>
                    </a:solidFill>
                  </a:tcPr>
                </a:tc>
                <a:extLst>
                  <a:ext uri="{0D108BD9-81ED-4DB2-BD59-A6C34878D82A}">
                    <a16:rowId xmlns:a16="http://schemas.microsoft.com/office/drawing/2014/main" val="3549664811"/>
                  </a:ext>
                </a:extLst>
              </a:tr>
              <a:tr h="657298">
                <a:tc>
                  <a:txBody>
                    <a:bodyPr/>
                    <a:lstStyle/>
                    <a:p>
                      <a:pPr algn="ctr"/>
                      <a:r>
                        <a:rPr lang="en-US" sz="2800">
                          <a:effectLst/>
                        </a:rPr>
                        <a:t>Science</a:t>
                      </a:r>
                    </a:p>
                  </a:txBody>
                  <a:tcPr marL="68580" marR="68580" marT="0" marB="0" anchor="ctr">
                    <a:solidFill>
                      <a:schemeClr val="accent6"/>
                    </a:solidFill>
                  </a:tcPr>
                </a:tc>
                <a:tc>
                  <a:txBody>
                    <a:bodyPr/>
                    <a:lstStyle/>
                    <a:p>
                      <a:pPr algn="ctr"/>
                      <a:r>
                        <a:rPr lang="en-US" sz="2800">
                          <a:effectLst/>
                        </a:rPr>
                        <a:t>June 2021 </a:t>
                      </a:r>
                    </a:p>
                  </a:txBody>
                  <a:tcPr marL="68580" marR="68580" marT="0" marB="0" anchor="ctr">
                    <a:solidFill>
                      <a:schemeClr val="accent6">
                        <a:lumMod val="20000"/>
                        <a:lumOff val="80000"/>
                      </a:schemeClr>
                    </a:solidFill>
                  </a:tcPr>
                </a:tc>
                <a:tc>
                  <a:txBody>
                    <a:bodyPr/>
                    <a:lstStyle/>
                    <a:p>
                      <a:pPr algn="ctr"/>
                      <a:r>
                        <a:rPr lang="en-US" sz="2800">
                          <a:effectLst/>
                        </a:rPr>
                        <a:t>January 2022</a:t>
                      </a:r>
                    </a:p>
                  </a:txBody>
                  <a:tcPr marL="68580" marR="68580" marT="0" marB="0" anchor="ctr">
                    <a:solidFill>
                      <a:schemeClr val="accent6">
                        <a:lumMod val="20000"/>
                        <a:lumOff val="80000"/>
                      </a:schemeClr>
                    </a:solidFill>
                  </a:tcPr>
                </a:tc>
                <a:tc>
                  <a:txBody>
                    <a:bodyPr/>
                    <a:lstStyle/>
                    <a:p>
                      <a:pPr algn="ctr"/>
                      <a:r>
                        <a:rPr lang="en-US" sz="2800">
                          <a:effectLst/>
                        </a:rPr>
                        <a:t>June 30, 2025</a:t>
                      </a:r>
                    </a:p>
                  </a:txBody>
                  <a:tcPr marL="68580" marR="68580" marT="0" marB="0" anchor="ctr">
                    <a:solidFill>
                      <a:schemeClr val="accent6">
                        <a:lumMod val="20000"/>
                        <a:lumOff val="80000"/>
                      </a:schemeClr>
                    </a:solidFill>
                  </a:tcPr>
                </a:tc>
                <a:extLst>
                  <a:ext uri="{0D108BD9-81ED-4DB2-BD59-A6C34878D82A}">
                    <a16:rowId xmlns:a16="http://schemas.microsoft.com/office/drawing/2014/main" val="1845967804"/>
                  </a:ext>
                </a:extLst>
              </a:tr>
            </a:tbl>
          </a:graphicData>
        </a:graphic>
      </p:graphicFrame>
    </p:spTree>
    <p:extLst>
      <p:ext uri="{BB962C8B-B14F-4D97-AF65-F5344CB8AC3E}">
        <p14:creationId xmlns:p14="http://schemas.microsoft.com/office/powerpoint/2010/main" val="163606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Options to Waive Selection of HQCM</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19438217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5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Options to Waive Selection of HQCM</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42100512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33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Options to Waive Selection of HQCM</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16318488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3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Options to Waive Selection of HQCM</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31793099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18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4673" y="1445494"/>
            <a:ext cx="3616856" cy="4376572"/>
          </a:xfrm>
        </p:spPr>
        <p:txBody>
          <a:bodyPr vert="horz" lIns="91440" tIns="45720" rIns="91440" bIns="45720" rtlCol="0" anchor="ctr">
            <a:normAutofit/>
          </a:bodyPr>
          <a:lstStyle/>
          <a:p>
            <a:pPr algn="l"/>
            <a:r>
              <a:rPr lang="en-US" sz="4800" kern="1200">
                <a:solidFill>
                  <a:schemeClr val="tx1"/>
                </a:solidFill>
                <a:latin typeface="+mj-lt"/>
                <a:ea typeface="+mj-ea"/>
                <a:cs typeface="+mj-cs"/>
              </a:rPr>
              <a:t>Thank you!</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1193292"/>
            <a:ext cx="5501834" cy="4471416"/>
          </a:xfrm>
        </p:spPr>
        <p:txBody>
          <a:bodyPr vert="horz" lIns="91440" tIns="45720" rIns="91440" bIns="45720" rtlCol="0" anchor="ctr">
            <a:normAutofit/>
          </a:bodyPr>
          <a:lstStyle/>
          <a:p>
            <a:r>
              <a:rPr lang="en-US" sz="2000">
                <a:solidFill>
                  <a:schemeClr val="bg1"/>
                </a:solidFill>
              </a:rPr>
              <a:t>Contact </a:t>
            </a:r>
            <a:r>
              <a:rPr lang="en-US" sz="2000">
                <a:solidFill>
                  <a:schemeClr val="bg1"/>
                </a:solidFill>
                <a:hlinkClick r:id="rId3"/>
              </a:rPr>
              <a:t>curriculum@ride.ri.gov</a:t>
            </a:r>
            <a:r>
              <a:rPr lang="en-US" sz="2000">
                <a:solidFill>
                  <a:schemeClr val="bg1"/>
                </a:solidFill>
              </a:rPr>
              <a:t> with additional questions.</a:t>
            </a:r>
          </a:p>
          <a:p>
            <a:endParaRPr lang="en-US" sz="2000">
              <a:solidFill>
                <a:schemeClr val="bg1"/>
              </a:solidFill>
            </a:endParaRPr>
          </a:p>
          <a:p>
            <a:r>
              <a:rPr lang="en-US" sz="2000">
                <a:solidFill>
                  <a:schemeClr val="bg1"/>
                </a:solidFill>
              </a:rPr>
              <a:t>Visit </a:t>
            </a:r>
            <a:r>
              <a:rPr lang="en-US" sz="2000">
                <a:solidFill>
                  <a:schemeClr val="bg1"/>
                </a:solidFill>
                <a:hlinkClick r:id="rId4"/>
              </a:rPr>
              <a:t>RIDE’s Curriculum webpage</a:t>
            </a:r>
            <a:r>
              <a:rPr lang="en-US" sz="2000">
                <a:solidFill>
                  <a:schemeClr val="bg1"/>
                </a:solidFill>
              </a:rPr>
              <a:t> for updated resources and opportunities in 2020-21.</a:t>
            </a:r>
          </a:p>
        </p:txBody>
      </p:sp>
    </p:spTree>
    <p:extLst>
      <p:ext uri="{BB962C8B-B14F-4D97-AF65-F5344CB8AC3E}">
        <p14:creationId xmlns:p14="http://schemas.microsoft.com/office/powerpoint/2010/main" val="27216523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8021E66F4ED9469B8E2B0D768E6ABA" ma:contentTypeVersion="12" ma:contentTypeDescription="Create a new document." ma:contentTypeScope="" ma:versionID="b02132002bb372f418b82221e95eba63">
  <xsd:schema xmlns:xsd="http://www.w3.org/2001/XMLSchema" xmlns:xs="http://www.w3.org/2001/XMLSchema" xmlns:p="http://schemas.microsoft.com/office/2006/metadata/properties" xmlns:ns2="e339fe60-6b46-405c-96b9-25a91f25abe1" xmlns:ns3="be0ec619-8853-4e71-9286-599a9bfcd64a" targetNamespace="http://schemas.microsoft.com/office/2006/metadata/properties" ma:root="true" ma:fieldsID="da88cb9d9b4d0152daf44a8fe73c1626" ns2:_="" ns3:_="">
    <xsd:import namespace="e339fe60-6b46-405c-96b9-25a91f25abe1"/>
    <xsd:import namespace="be0ec619-8853-4e71-9286-599a9bfcd6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9fe60-6b46-405c-96b9-25a91f25ab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0ec619-8853-4e71-9286-599a9bfcd64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931F08-9824-488D-9064-F4D8BFBD4B2B}">
  <ds:schemaRefs>
    <ds:schemaRef ds:uri="http://schemas.microsoft.com/sharepoint/v3/contenttype/forms"/>
  </ds:schemaRefs>
</ds:datastoreItem>
</file>

<file path=customXml/itemProps2.xml><?xml version="1.0" encoding="utf-8"?>
<ds:datastoreItem xmlns:ds="http://schemas.openxmlformats.org/officeDocument/2006/customXml" ds:itemID="{8AEBD09A-9C2C-468C-ADEE-7C101B61CA28}">
  <ds:schemaRefs>
    <ds:schemaRef ds:uri="be0ec619-8853-4e71-9286-599a9bfcd64a"/>
    <ds:schemaRef ds:uri="e339fe60-6b46-405c-96b9-25a91f25a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C3F60F-13F9-46A3-9C09-6A544C9FB98B}">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be0ec619-8853-4e71-9286-599a9bfcd64a"/>
    <ds:schemaRef ds:uri="e339fe60-6b46-405c-96b9-25a91f25abe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TotalTime>
  <Words>929</Words>
  <Application>Microsoft Macintosh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Division of Teaching &amp; Learning  June 2020</vt:lpstr>
      <vt:lpstr>PowerPoint Presentation</vt:lpstr>
      <vt:lpstr>RIGL§ 16.22.30-33: The ”Curriculum” Bill</vt:lpstr>
      <vt:lpstr>Timeline for Lists</vt:lpstr>
      <vt:lpstr>Options to Waive Selection of HQCM</vt:lpstr>
      <vt:lpstr>Options to Waive Selection of HQCM</vt:lpstr>
      <vt:lpstr>Options to Waive Selection of HQCM</vt:lpstr>
      <vt:lpstr>Options to Waive Selection of HQCM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Teaching &amp; Learning  June 2020</dc:title>
  <dc:creator>LaBounty-McNair, Steven</dc:creator>
  <cp:lastModifiedBy>LaBounty-McNair, Steven</cp:lastModifiedBy>
  <cp:revision>2</cp:revision>
  <dcterms:created xsi:type="dcterms:W3CDTF">2020-07-09T18:21:56Z</dcterms:created>
  <dcterms:modified xsi:type="dcterms:W3CDTF">2020-07-29T18:10:40Z</dcterms:modified>
</cp:coreProperties>
</file>