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4"/>
  </p:sldMasterIdLst>
  <p:notesMasterIdLst>
    <p:notesMasterId r:id="rId21"/>
  </p:notesMasterIdLst>
  <p:handoutMasterIdLst>
    <p:handoutMasterId r:id="rId22"/>
  </p:handoutMasterIdLst>
  <p:sldIdLst>
    <p:sldId id="294" r:id="rId5"/>
    <p:sldId id="424" r:id="rId6"/>
    <p:sldId id="482" r:id="rId7"/>
    <p:sldId id="441" r:id="rId8"/>
    <p:sldId id="546" r:id="rId9"/>
    <p:sldId id="552" r:id="rId10"/>
    <p:sldId id="555" r:id="rId11"/>
    <p:sldId id="547" r:id="rId12"/>
    <p:sldId id="564" r:id="rId13"/>
    <p:sldId id="548" r:id="rId14"/>
    <p:sldId id="567" r:id="rId15"/>
    <p:sldId id="573" r:id="rId16"/>
    <p:sldId id="574" r:id="rId17"/>
    <p:sldId id="575" r:id="rId18"/>
    <p:sldId id="528" r:id="rId19"/>
    <p:sldId id="457" r:id="rId20"/>
  </p:sldIdLst>
  <p:sldSz cx="12192000" cy="6858000"/>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1951545-4BC8-48F4-8E00-914271EE2F5C}">
          <p14:sldIdLst>
            <p14:sldId id="294"/>
            <p14:sldId id="424"/>
          </p14:sldIdLst>
        </p14:section>
        <p14:section name="TIDE Interface" id="{E708C746-5534-4810-9F04-DF4475666DED}">
          <p14:sldIdLst>
            <p14:sldId id="482"/>
            <p14:sldId id="441"/>
          </p14:sldIdLst>
        </p14:section>
        <p14:section name="3 Things all TIDE Users Must Know" id="{2C1DD4FD-A2B7-4F95-876D-D1363B1646ED}">
          <p14:sldIdLst>
            <p14:sldId id="546"/>
            <p14:sldId id="552"/>
            <p14:sldId id="555"/>
            <p14:sldId id="547"/>
            <p14:sldId id="564"/>
            <p14:sldId id="548"/>
            <p14:sldId id="567"/>
            <p14:sldId id="573"/>
            <p14:sldId id="574"/>
            <p14:sldId id="575"/>
          </p14:sldIdLst>
        </p14:section>
        <p14:section name="Troubleshooting" id="{B58E9B6B-753C-4B28-946A-7E0D2F70FAD5}">
          <p14:sldIdLst>
            <p14:sldId id="528"/>
            <p14:sldId id="457"/>
          </p14:sldIdLst>
        </p14:section>
      </p14:sectionLst>
    </p:ext>
    <p:ext uri="{EFAFB233-063F-42B5-8137-9DF3F51BA10A}">
      <p15:sldGuideLst xmlns:p15="http://schemas.microsoft.com/office/powerpoint/2012/main">
        <p15:guide id="1" orient="horz" pos="384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hle, Angela" initials="JA" lastIdx="6" clrIdx="0">
    <p:extLst>
      <p:ext uri="{19B8F6BF-5375-455C-9EA6-DF929625EA0E}">
        <p15:presenceInfo xmlns:p15="http://schemas.microsoft.com/office/powerpoint/2012/main" userId="S-1-5-21-1472932569-214068005-926709054-8506" providerId="AD"/>
      </p:ext>
    </p:extLst>
  </p:cmAuthor>
  <p:cmAuthor id="2" name="Linda K. Reed" initials="lkr" lastIdx="33" clrIdx="1">
    <p:extLst>
      <p:ext uri="{19B8F6BF-5375-455C-9EA6-DF929625EA0E}">
        <p15:presenceInfo xmlns:p15="http://schemas.microsoft.com/office/powerpoint/2012/main" userId="Linda K. Reed" providerId="None"/>
      </p:ext>
    </p:extLst>
  </p:cmAuthor>
  <p:cmAuthor id="3" name="Reed, Linda" initials="RL" lastIdx="3" clrIdx="2">
    <p:extLst>
      <p:ext uri="{19B8F6BF-5375-455C-9EA6-DF929625EA0E}">
        <p15:presenceInfo xmlns:p15="http://schemas.microsoft.com/office/powerpoint/2012/main" userId="S-1-5-21-1472932569-214068005-926709054-41031" providerId="AD"/>
      </p:ext>
    </p:extLst>
  </p:cmAuthor>
  <p:cmAuthor id="4" name="Note" initials="Note" lastIdx="2" clrIdx="3">
    <p:extLst>
      <p:ext uri="{19B8F6BF-5375-455C-9EA6-DF929625EA0E}">
        <p15:presenceInfo xmlns:p15="http://schemas.microsoft.com/office/powerpoint/2012/main" userId="Note" providerId="None"/>
      </p:ext>
    </p:extLst>
  </p:cmAuthor>
  <p:cmAuthor id="5" name="Jehle, Angela" initials="JA [2]" lastIdx="15" clrIdx="4">
    <p:extLst>
      <p:ext uri="{19B8F6BF-5375-455C-9EA6-DF929625EA0E}">
        <p15:presenceInfo xmlns:p15="http://schemas.microsoft.com/office/powerpoint/2012/main" userId="S::ajehle@air.org::1e247570-42be-4474-860a-7a431184c2df" providerId="AD"/>
      </p:ext>
    </p:extLst>
  </p:cmAuthor>
  <p:cmAuthor id="6" name="Microsoft Office User" initials="Office [2]" lastIdx="1" clrIdx="5"/>
  <p:cmAuthor id="7" name="Microsoft Office User" initials="Office [7]" lastIdx="1" clrIdx="6"/>
  <p:cmAuthor id="8" name="Microsoft Office User" initials="Office [6]" lastIdx="1" clrIdx="7"/>
  <p:cmAuthor id="9" name="Cassiday, Daniel" initials="DC" lastIdx="44" clrIdx="8"/>
  <p:cmAuthor id="10" name="Hajara, Debapriya (Diya)" initials="HD(" lastIdx="11" clrIdx="9">
    <p:extLst>
      <p:ext uri="{19B8F6BF-5375-455C-9EA6-DF929625EA0E}">
        <p15:presenceInfo xmlns:p15="http://schemas.microsoft.com/office/powerpoint/2012/main" userId="S-1-5-21-1472932569-214068005-926709054-55701" providerId="AD"/>
      </p:ext>
    </p:extLst>
  </p:cmAuthor>
  <p:cmAuthor id="11" name="Strittmatter, Jennifer" initials="SJ" lastIdx="60" clrIdx="10">
    <p:extLst>
      <p:ext uri="{19B8F6BF-5375-455C-9EA6-DF929625EA0E}">
        <p15:presenceInfo xmlns:p15="http://schemas.microsoft.com/office/powerpoint/2012/main" userId="S-1-5-21-1472932569-214068005-926709054-73878" providerId="AD"/>
      </p:ext>
    </p:extLst>
  </p:cmAuthor>
  <p:cmAuthor id="12" name="Strittmatter, Jennifer" initials="SJ [2]" lastIdx="41" clrIdx="11">
    <p:extLst>
      <p:ext uri="{19B8F6BF-5375-455C-9EA6-DF929625EA0E}">
        <p15:presenceInfo xmlns:p15="http://schemas.microsoft.com/office/powerpoint/2012/main" userId="S::jstrittmatter@air.org::5b890a84-78d8-4fc1-ac1c-46682033f69d" providerId="AD"/>
      </p:ext>
    </p:extLst>
  </p:cmAuthor>
  <p:cmAuthor id="13" name="Cassiday, Daniel" initials="CD" lastIdx="7" clrIdx="12">
    <p:extLst>
      <p:ext uri="{19B8F6BF-5375-455C-9EA6-DF929625EA0E}">
        <p15:presenceInfo xmlns:p15="http://schemas.microsoft.com/office/powerpoint/2012/main" userId="S-1-5-21-1472932569-214068005-926709054-65810" providerId="AD"/>
      </p:ext>
    </p:extLst>
  </p:cmAuthor>
  <p:cmAuthor id="14" name="Hannah Hattamer" initials="HH" lastIdx="34" clrIdx="13">
    <p:extLst>
      <p:ext uri="{19B8F6BF-5375-455C-9EA6-DF929625EA0E}">
        <p15:presenceInfo xmlns:p15="http://schemas.microsoft.com/office/powerpoint/2012/main" userId="S::hannah.hattamer@cambiumassessment.com::081f2ea5-9ee1-4d65-901b-dad6708754c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043364"/>
    <a:srgbClr val="53565A"/>
    <a:srgbClr val="2C9ED9"/>
    <a:srgbClr val="C6E7F7"/>
    <a:srgbClr val="26ABE1"/>
    <a:srgbClr val="319EFF"/>
    <a:srgbClr val="B9BBBE"/>
    <a:srgbClr val="A8CF91"/>
    <a:srgbClr val="0062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C05DF1-DD23-4BB0-A26D-98C9E4057E1F}" v="1" dt="2021-10-01T12:40:15.287"/>
  </p1510:revLst>
</p1510:revInfo>
</file>

<file path=ppt/tableStyles.xml><?xml version="1.0" encoding="utf-8"?>
<a:tblStyleLst xmlns:a="http://schemas.openxmlformats.org/drawingml/2006/main" def="{470918CE-3593-4766-BCB9-121BF4E22A45}">
  <a:tblStyle styleId="{31832965-C026-47F6-861E-5072A00C4E13}" styleName="Custom Accent 1">
    <a:wholeTbl>
      <a:tcTxStyle>
        <a:fontRef idx="minor">
          <a:schemeClr val="tx1"/>
        </a:fontRef>
        <a:schemeClr val="tx1"/>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schemeClr val="accent1"/>
              </a:solidFill>
            </a:ln>
          </a:insideV>
        </a:tcBdr>
        <a:fill>
          <a:solidFill>
            <a:prstClr val="white"/>
          </a:solidFill>
        </a:fill>
      </a:tcStyle>
    </a:wholeTbl>
    <a:band1H>
      <a:tcStyle>
        <a:tcBdr/>
        <a:fill>
          <a:solidFill>
            <a:schemeClr val="bg2"/>
          </a:solidFill>
        </a:fill>
      </a:tcStyle>
    </a:band1H>
    <a:band2H>
      <a:tcStyle>
        <a:tcBdr/>
      </a:tcStyle>
    </a:band2H>
    <a:band1V>
      <a:tcStyle>
        <a:tcBdr/>
        <a:fill>
          <a:solidFill>
            <a:schemeClr val="bg2"/>
          </a:solidFill>
        </a:fill>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prstClr val="white"/>
              </a:solidFill>
            </a:ln>
          </a:insideV>
        </a:tcBdr>
        <a:fill>
          <a:solidFill>
            <a:schemeClr val="accent1"/>
          </a:solidFill>
        </a:fill>
      </a:tcStyle>
    </a:firstRow>
  </a:tblStyle>
  <a:tblStyle styleId="{470918CE-3593-4766-BCB9-121BF4E22A45}" styleName="Custom Accent 2">
    <a:wholeTbl>
      <a:tcTxStyle>
        <a:fontRef idx="minor">
          <a:schemeClr val="tx1"/>
        </a:fontRef>
        <a:schemeClr val="tx1"/>
      </a:tcTxStyle>
      <a:tcStyle>
        <a:tcBdr>
          <a:left>
            <a:ln w="38100" cmpd="sng">
              <a:solidFill>
                <a:prstClr val="white"/>
              </a:solidFill>
            </a:ln>
          </a:left>
          <a:right>
            <a:ln w="38100" cmpd="sng">
              <a:solidFill>
                <a:prstClr val="white"/>
              </a:solidFill>
            </a:ln>
          </a:right>
          <a:top>
            <a:ln w="38100" cmpd="sng">
              <a:solidFill>
                <a:prstClr val="white"/>
              </a:solidFill>
            </a:ln>
          </a:top>
          <a:bottom>
            <a:ln w="38100" cmpd="sng">
              <a:solidFill>
                <a:prstClr val="white"/>
              </a:solidFill>
            </a:ln>
          </a:bottom>
          <a:insideH>
            <a:ln w="38100" cmpd="sng">
              <a:solidFill>
                <a:prstClr val="white"/>
              </a:solidFill>
            </a:ln>
          </a:insideH>
          <a:insideV>
            <a:ln w="38100" cmpd="sng">
              <a:solidFill>
                <a:prstClr val="white"/>
              </a:solidFill>
            </a:ln>
          </a:insideV>
        </a:tcBdr>
        <a:fill>
          <a:solidFill>
            <a:schemeClr val="bg2"/>
          </a:solidFill>
        </a:fill>
      </a:tcStyle>
    </a:wholeTbl>
    <a:band1H>
      <a:tcStyle>
        <a:tcBdr/>
      </a:tcStyle>
    </a:band1H>
    <a:band2H>
      <a:tcStyle>
        <a:tcBdr/>
      </a:tcStyle>
    </a:band2H>
    <a:band1V>
      <a:tcStyle>
        <a:tcBdr/>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50" autoAdjust="0"/>
    <p:restoredTop sz="77203" autoAdjust="0"/>
  </p:normalViewPr>
  <p:slideViewPr>
    <p:cSldViewPr snapToGrid="0">
      <p:cViewPr varScale="1">
        <p:scale>
          <a:sx n="78" d="100"/>
          <a:sy n="78" d="100"/>
        </p:scale>
        <p:origin x="96" y="108"/>
      </p:cViewPr>
      <p:guideLst>
        <p:guide orient="horz" pos="3840"/>
        <p:guide pos="3840"/>
      </p:guideLst>
    </p:cSldViewPr>
  </p:slideViewPr>
  <p:outlineViewPr>
    <p:cViewPr>
      <p:scale>
        <a:sx n="33" d="100"/>
        <a:sy n="33" d="100"/>
      </p:scale>
      <p:origin x="0" y="-79560"/>
    </p:cViewPr>
  </p:outlineViewPr>
  <p:notesTextViewPr>
    <p:cViewPr>
      <p:scale>
        <a:sx n="100" d="100"/>
        <a:sy n="100" d="100"/>
      </p:scale>
      <p:origin x="0" y="0"/>
    </p:cViewPr>
  </p:notesTextViewPr>
  <p:sorterViewPr>
    <p:cViewPr varScale="1">
      <p:scale>
        <a:sx n="1" d="1"/>
        <a:sy n="1" d="1"/>
      </p:scale>
      <p:origin x="0" y="-5429"/>
    </p:cViewPr>
  </p:sorterViewPr>
  <p:notesViewPr>
    <p:cSldViewPr snapToGrid="0">
      <p:cViewPr varScale="1">
        <p:scale>
          <a:sx n="69" d="100"/>
          <a:sy n="69" d="100"/>
        </p:scale>
        <p:origin x="1195"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4" dt="2021-06-11T11:46:09.802" idx="28">
    <p:pos x="10" y="10"/>
    <p:text>Project Teams: update as necessary for your state.</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273009" y="6578307"/>
            <a:ext cx="4033943" cy="351155"/>
          </a:xfrm>
          <a:prstGeom prst="rect">
            <a:avLst/>
          </a:prstGeom>
        </p:spPr>
        <p:txBody>
          <a:bodyPr vert="horz" lIns="93324" tIns="46662" rIns="93324" bIns="46662" rtlCol="0" anchor="b" anchorCtr="0"/>
          <a:lstStyle>
            <a:lvl1pPr algn="r">
              <a:defRPr sz="1200"/>
            </a:lvl1pPr>
          </a:lstStyle>
          <a:p>
            <a:r>
              <a:rPr lang="en-US" sz="1000" dirty="0">
                <a:latin typeface="Calibri" panose="020F0502020204030204" pitchFamily="34" charset="0"/>
              </a:rPr>
              <a:t>(added from Insert tab, Header &amp; Footer icon, Fixed Date and time)  1/23/2018</a:t>
            </a:r>
            <a:endParaRPr lang="en-US" sz="1000" dirty="0"/>
          </a:p>
        </p:txBody>
      </p:sp>
      <p:sp>
        <p:nvSpPr>
          <p:cNvPr id="4" name="Footer Placeholder 3"/>
          <p:cNvSpPr>
            <a:spLocks noGrp="1"/>
          </p:cNvSpPr>
          <p:nvPr>
            <p:ph type="ftr" sz="quarter" idx="2"/>
          </p:nvPr>
        </p:nvSpPr>
        <p:spPr>
          <a:xfrm>
            <a:off x="6" y="6577088"/>
            <a:ext cx="4033943" cy="351155"/>
          </a:xfrm>
          <a:prstGeom prst="rect">
            <a:avLst/>
          </a:prstGeom>
        </p:spPr>
        <p:txBody>
          <a:bodyPr vert="horz" lIns="93324" tIns="46662" rIns="93324" bIns="46662" rtlCol="0" anchor="b"/>
          <a:lstStyle>
            <a:lvl1pPr algn="l">
              <a:defRPr sz="1200"/>
            </a:lvl1pPr>
          </a:lstStyle>
          <a:p>
            <a:r>
              <a:rPr lang="en-US" sz="1000" dirty="0">
                <a:latin typeface="Calibri" panose="020F0502020204030204" pitchFamily="34" charset="0"/>
              </a:rPr>
              <a:t>Presentation Title (added from Insert tab, Header &amp; Footer icon)</a:t>
            </a:r>
            <a:endParaRPr lang="en-US" sz="1000" dirty="0"/>
          </a:p>
        </p:txBody>
      </p:sp>
      <p:sp>
        <p:nvSpPr>
          <p:cNvPr id="5" name="Slide Number Placeholder 4"/>
          <p:cNvSpPr>
            <a:spLocks noGrp="1"/>
          </p:cNvSpPr>
          <p:nvPr>
            <p:ph type="sldNum" sz="quarter" idx="3"/>
          </p:nvPr>
        </p:nvSpPr>
        <p:spPr>
          <a:xfrm>
            <a:off x="4486100" y="6680115"/>
            <a:ext cx="339153" cy="248124"/>
          </a:xfrm>
          <a:prstGeom prst="rect">
            <a:avLst/>
          </a:prstGeom>
        </p:spPr>
        <p:txBody>
          <a:bodyPr vert="horz" wrap="none" lIns="93324" tIns="46662" rIns="93324" bIns="46662" rtlCol="0" anchor="b">
            <a:spAutoFit/>
          </a:bodyPr>
          <a:lstStyle>
            <a:lvl1pPr algn="r">
              <a:defRPr sz="1200"/>
            </a:lvl1pPr>
          </a:lstStyle>
          <a:p>
            <a:fld id="{8ECF3336-8297-0546-B238-9969018B7F84}" type="slidenum">
              <a:rPr lang="en-US" sz="1000"/>
              <a:t>‹#›</a:t>
            </a:fld>
            <a:endParaRPr lang="en-US" sz="1000" dirty="0"/>
          </a:p>
        </p:txBody>
      </p:sp>
      <p:pic>
        <p:nvPicPr>
          <p:cNvPr id="11" name="Picture 10">
            <a:extLst>
              <a:ext uri="{FF2B5EF4-FFF2-40B4-BE49-F238E27FC236}">
                <a16:creationId xmlns:a16="http://schemas.microsoft.com/office/drawing/2014/main" id="{C06ED5D5-4B95-4241-858C-94762E2091A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3396" y="110101"/>
            <a:ext cx="1585411" cy="266019"/>
          </a:xfrm>
          <a:prstGeom prst="rect">
            <a:avLst/>
          </a:prstGeom>
        </p:spPr>
      </p:pic>
    </p:spTree>
    <p:extLst>
      <p:ext uri="{BB962C8B-B14F-4D97-AF65-F5344CB8AC3E}">
        <p14:creationId xmlns:p14="http://schemas.microsoft.com/office/powerpoint/2010/main" val="30003438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rcRect/>
          <a:stretch/>
        </p:blipFill>
        <p:spPr>
          <a:xfrm>
            <a:off x="7564617" y="132033"/>
            <a:ext cx="1598061" cy="268141"/>
          </a:xfrm>
          <a:prstGeom prst="rect">
            <a:avLst/>
          </a:prstGeom>
        </p:spPr>
      </p:pic>
      <p:sp>
        <p:nvSpPr>
          <p:cNvPr id="3" name="Date Placeholder 2"/>
          <p:cNvSpPr>
            <a:spLocks noGrp="1"/>
          </p:cNvSpPr>
          <p:nvPr>
            <p:ph type="dt" idx="1"/>
          </p:nvPr>
        </p:nvSpPr>
        <p:spPr>
          <a:xfrm>
            <a:off x="5273009" y="6554898"/>
            <a:ext cx="4033943" cy="468207"/>
          </a:xfrm>
          <a:prstGeom prst="rect">
            <a:avLst/>
          </a:prstGeom>
        </p:spPr>
        <p:txBody>
          <a:bodyPr vert="horz" lIns="93324" tIns="46662" rIns="93324" bIns="46662" rtlCol="0" anchor="b" anchorCtr="0"/>
          <a:lstStyle>
            <a:lvl1pPr algn="r">
              <a:defRPr sz="1000" baseline="0">
                <a:latin typeface="Calibri"/>
              </a:defRPr>
            </a:lvl1pPr>
          </a:lstStyle>
          <a:p>
            <a:r>
              <a:rPr lang="en-US"/>
              <a:t>(added from Insert tab, Header &amp; Footer icon, Fixed Date and time)  1/23/2018</a:t>
            </a:r>
            <a:endParaRPr lang="en-US" dirty="0"/>
          </a:p>
        </p:txBody>
      </p:sp>
      <p:sp>
        <p:nvSpPr>
          <p:cNvPr id="4" name="Slide Image Placeholder 3"/>
          <p:cNvSpPr>
            <a:spLocks noGrp="1" noRot="1" noChangeAspect="1"/>
          </p:cNvSpPr>
          <p:nvPr>
            <p:ph type="sldImg" idx="2"/>
          </p:nvPr>
        </p:nvSpPr>
        <p:spPr>
          <a:xfrm>
            <a:off x="2814638" y="520700"/>
            <a:ext cx="3679825" cy="2070100"/>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2" y="2672781"/>
            <a:ext cx="9306946" cy="3799793"/>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6" y="6554900"/>
            <a:ext cx="4033943" cy="468207"/>
          </a:xfrm>
          <a:prstGeom prst="rect">
            <a:avLst/>
          </a:prstGeom>
        </p:spPr>
        <p:txBody>
          <a:bodyPr vert="horz" lIns="93324" tIns="46662" rIns="93324" bIns="46662" rtlCol="0" anchor="b" anchorCtr="0"/>
          <a:lstStyle>
            <a:lvl1pPr algn="l">
              <a:defRPr sz="1100">
                <a:latin typeface="Calibri"/>
              </a:defRPr>
            </a:lvl1pPr>
          </a:lstStyle>
          <a:p>
            <a:r>
              <a:rPr lang="en-US" dirty="0"/>
              <a:t>Presentation Title (added from Insert tab, Header &amp; Footer icon)</a:t>
            </a:r>
          </a:p>
        </p:txBody>
      </p:sp>
      <p:sp>
        <p:nvSpPr>
          <p:cNvPr id="7" name="Slide Number Placeholder 6"/>
          <p:cNvSpPr>
            <a:spLocks noGrp="1"/>
          </p:cNvSpPr>
          <p:nvPr>
            <p:ph type="sldNum" sz="quarter" idx="5"/>
          </p:nvPr>
        </p:nvSpPr>
        <p:spPr>
          <a:xfrm>
            <a:off x="4563180" y="6789014"/>
            <a:ext cx="182742" cy="231784"/>
          </a:xfrm>
          <a:prstGeom prst="rect">
            <a:avLst/>
          </a:prstGeom>
        </p:spPr>
        <p:txBody>
          <a:bodyPr vert="horz" wrap="none" lIns="0" tIns="0" rIns="0" bIns="46662" rtlCol="0" anchor="ctr" anchorCtr="1">
            <a:spAutoFit/>
          </a:bodyPr>
          <a:lstStyle>
            <a:lvl1pPr algn="ctr">
              <a:defRPr sz="1200">
                <a:latin typeface="Calibri"/>
              </a:defRPr>
            </a:lvl1pPr>
          </a:lstStyle>
          <a:p>
            <a:fld id="{B54DC83E-89B8-4806-9A94-7D2BAA520DC6}" type="slidenum">
              <a:rPr lang="en-US" smtClean="0"/>
              <a:pPr/>
              <a:t>‹#›</a:t>
            </a:fld>
            <a:endParaRPr lang="en-US" dirty="0"/>
          </a:p>
        </p:txBody>
      </p:sp>
    </p:spTree>
    <p:extLst>
      <p:ext uri="{BB962C8B-B14F-4D97-AF65-F5344CB8AC3E}">
        <p14:creationId xmlns:p14="http://schemas.microsoft.com/office/powerpoint/2010/main" val="26097326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Calibri"/>
        <a:ea typeface="+mn-ea"/>
        <a:cs typeface="+mn-cs"/>
      </a:defRPr>
    </a:lvl1pPr>
    <a:lvl2pPr marL="457200" algn="l" defTabSz="914400" rtl="0" eaLnBrk="1" latinLnBrk="0" hangingPunct="1">
      <a:defRPr sz="1200" kern="1200">
        <a:solidFill>
          <a:schemeClr val="tx1"/>
        </a:solidFill>
        <a:latin typeface="Calibri"/>
        <a:ea typeface="+mn-ea"/>
        <a:cs typeface="+mn-cs"/>
      </a:defRPr>
    </a:lvl2pPr>
    <a:lvl3pPr marL="914400" algn="l" defTabSz="914400" rtl="0" eaLnBrk="1" latinLnBrk="0" hangingPunct="1">
      <a:defRPr sz="1200" kern="1200">
        <a:solidFill>
          <a:schemeClr val="tx1"/>
        </a:solidFill>
        <a:latin typeface="Calibri"/>
        <a:ea typeface="+mn-ea"/>
        <a:cs typeface="+mn-cs"/>
      </a:defRPr>
    </a:lvl3pPr>
    <a:lvl4pPr marL="1371600" algn="l" defTabSz="914400" rtl="0" eaLnBrk="1" latinLnBrk="0" hangingPunct="1">
      <a:defRPr sz="1200" kern="1200">
        <a:solidFill>
          <a:schemeClr val="tx1"/>
        </a:solidFill>
        <a:latin typeface="Calibri"/>
        <a:ea typeface="+mn-ea"/>
        <a:cs typeface="+mn-cs"/>
      </a:defRPr>
    </a:lvl4pPr>
    <a:lvl5pPr marL="1828800" algn="l" defTabSz="914400" rtl="0" eaLnBrk="1" latinLnBrk="0" hangingPunct="1">
      <a:defRPr sz="1200" kern="1200">
        <a:solidFill>
          <a:schemeClr val="tx1"/>
        </a:solidFill>
        <a:latin typeface="Calibri"/>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Welcome to the online training module for the Test Information Distribution Engine, also known as TIDE. This training module includes many examples of TIDE’s features. The TIDE User Guide on your state’s portal has additional information about features in your state's version of TIDE.</a:t>
            </a:r>
          </a:p>
          <a:p>
            <a:endParaRPr lang="en-US" dirty="0"/>
          </a:p>
          <a:p>
            <a:r>
              <a:rPr lang="en-US" dirty="0"/>
              <a:t>Please note that your state’s version of TIDE may differ from the images shown in this presentation. </a:t>
            </a:r>
          </a:p>
          <a:p>
            <a:endParaRPr lang="en-US" dirty="0"/>
          </a:p>
        </p:txBody>
      </p:sp>
      <p:sp>
        <p:nvSpPr>
          <p:cNvPr id="4" name="Slide Number Placeholder 3"/>
          <p:cNvSpPr>
            <a:spLocks noGrp="1"/>
          </p:cNvSpPr>
          <p:nvPr>
            <p:ph type="sldNum" sz="quarter" idx="10"/>
          </p:nvPr>
        </p:nvSpPr>
        <p:spPr/>
        <p:txBody>
          <a:bodyPr/>
          <a:lstStyle/>
          <a:p>
            <a:fld id="{B54DC83E-89B8-4806-9A94-7D2BAA520DC6}" type="slidenum">
              <a:rPr lang="en-US" smtClean="0"/>
              <a:pPr/>
              <a:t>1</a:t>
            </a:fld>
            <a:endParaRPr lang="en-US" dirty="0"/>
          </a:p>
        </p:txBody>
      </p:sp>
      <p:sp>
        <p:nvSpPr>
          <p:cNvPr id="5" name="Date Placeholder 4">
            <a:extLst>
              <a:ext uri="{FF2B5EF4-FFF2-40B4-BE49-F238E27FC236}">
                <a16:creationId xmlns:a16="http://schemas.microsoft.com/office/drawing/2014/main" id="{5C68BE9B-CDA6-4E9A-951F-1A5EB9FEFC10}"/>
              </a:ext>
            </a:extLst>
          </p:cNvPr>
          <p:cNvSpPr>
            <a:spLocks noGrp="1"/>
          </p:cNvSpPr>
          <p:nvPr>
            <p:ph type="dt" idx="11"/>
          </p:nvPr>
        </p:nvSpPr>
        <p:spPr/>
        <p:txBody>
          <a:bodyPr/>
          <a:lstStyle/>
          <a:p>
            <a:r>
              <a:rPr lang="en-US"/>
              <a:t>(added from Insert tab, Header &amp; Footer icon, Fixed Date and time)  1/23/2018</a:t>
            </a:r>
            <a:endParaRPr lang="en-US" dirty="0"/>
          </a:p>
        </p:txBody>
      </p:sp>
      <p:sp>
        <p:nvSpPr>
          <p:cNvPr id="6" name="Footer Placeholder 5">
            <a:extLst>
              <a:ext uri="{FF2B5EF4-FFF2-40B4-BE49-F238E27FC236}">
                <a16:creationId xmlns:a16="http://schemas.microsoft.com/office/drawing/2014/main" id="{D048B2A6-7232-495D-BC20-A40C1870A132}"/>
              </a:ext>
            </a:extLst>
          </p:cNvPr>
          <p:cNvSpPr>
            <a:spLocks noGrp="1"/>
          </p:cNvSpPr>
          <p:nvPr>
            <p:ph type="ftr" sz="quarter" idx="12"/>
          </p:nvPr>
        </p:nvSpPr>
        <p:spPr/>
        <p:txBody>
          <a:bodyPr/>
          <a:lstStyle/>
          <a:p>
            <a:r>
              <a:rPr lang="en-US"/>
              <a:t>Presentation Title (added from Insert tab, Header &amp; Footer icon)</a:t>
            </a:r>
            <a:endParaRPr lang="en-US" dirty="0"/>
          </a:p>
        </p:txBody>
      </p:sp>
      <p:sp>
        <p:nvSpPr>
          <p:cNvPr id="11" name="Slide Image Placeholder 10">
            <a:extLst>
              <a:ext uri="{FF2B5EF4-FFF2-40B4-BE49-F238E27FC236}">
                <a16:creationId xmlns:a16="http://schemas.microsoft.com/office/drawing/2014/main" id="{7BBB0B8B-F015-42ED-B71A-EF1B41D5F87C}"/>
              </a:ext>
            </a:extLst>
          </p:cNvPr>
          <p:cNvSpPr>
            <a:spLocks noGrp="1" noRot="1" noChangeAspect="1"/>
          </p:cNvSpPr>
          <p:nvPr>
            <p:ph type="sldImg"/>
          </p:nvPr>
        </p:nvSpPr>
        <p:spPr/>
      </p:sp>
    </p:spTree>
    <p:extLst>
      <p:ext uri="{BB962C8B-B14F-4D97-AF65-F5344CB8AC3E}">
        <p14:creationId xmlns:p14="http://schemas.microsoft.com/office/powerpoint/2010/main" val="2921604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altLang="en-US" dirty="0"/>
              <a:t>You also have the option to add and modify multiple records at once. To upload records, you must be familiar with spreadsheet applications or comma-separated value files. When you upload files to TIDE, records not previously set up will be added and records already set up in TIDE will be modified with the updated content from the upload. </a:t>
            </a:r>
          </a:p>
          <a:p>
            <a:endParaRPr lang="en-US" altLang="en-US" dirty="0"/>
          </a:p>
          <a:p>
            <a:r>
              <a:rPr lang="en-US" altLang="en-US" dirty="0"/>
              <a:t>Begin on the TIDE homepage. In the </a:t>
            </a:r>
            <a:r>
              <a:rPr lang="en-US" altLang="en-US" i="1" dirty="0"/>
              <a:t>Preparing for Testing</a:t>
            </a:r>
            <a:r>
              <a:rPr lang="en-US" altLang="en-US" dirty="0"/>
              <a:t> section, choose the task for which you want to add or modify records: users, students, or rosters. To explain the four-step upload process, we will use the Upload User function. The steps apply in the same way to Upload Students and Upload Rosters tasks. </a:t>
            </a:r>
          </a:p>
        </p:txBody>
      </p:sp>
      <p:sp>
        <p:nvSpPr>
          <p:cNvPr id="4" name="Slide Number Placeholder 3"/>
          <p:cNvSpPr>
            <a:spLocks noGrp="1"/>
          </p:cNvSpPr>
          <p:nvPr>
            <p:ph type="sldNum" sz="quarter" idx="10"/>
          </p:nvPr>
        </p:nvSpPr>
        <p:spPr/>
        <p:txBody>
          <a:bodyPr/>
          <a:lstStyle/>
          <a:p>
            <a:fld id="{DBA2C2E2-0E08-480B-A22D-C2F2EBF6A27D}" type="slidenum">
              <a:rPr lang="en-US" smtClean="0"/>
              <a:pPr/>
              <a:t>10</a:t>
            </a:fld>
            <a:endParaRPr lang="en-US" dirty="0"/>
          </a:p>
        </p:txBody>
      </p:sp>
      <p:sp>
        <p:nvSpPr>
          <p:cNvPr id="7" name="Slide Image Placeholder 6">
            <a:extLst>
              <a:ext uri="{FF2B5EF4-FFF2-40B4-BE49-F238E27FC236}">
                <a16:creationId xmlns:a16="http://schemas.microsoft.com/office/drawing/2014/main" id="{D6323288-2E6F-4C66-A1C5-31EFA08B15C8}"/>
              </a:ext>
            </a:extLst>
          </p:cNvPr>
          <p:cNvSpPr>
            <a:spLocks noGrp="1" noRot="1" noChangeAspect="1"/>
          </p:cNvSpPr>
          <p:nvPr>
            <p:ph type="sldImg"/>
          </p:nvPr>
        </p:nvSpPr>
        <p:spPr/>
      </p:sp>
    </p:spTree>
    <p:extLst>
      <p:ext uri="{BB962C8B-B14F-4D97-AF65-F5344CB8AC3E}">
        <p14:creationId xmlns:p14="http://schemas.microsoft.com/office/powerpoint/2010/main" val="3387778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An upload screen will appear where you can download a template file. Once you have downloaded and filled out the template file, return to the upload screen, select </a:t>
            </a:r>
            <a:r>
              <a:rPr lang="en-US" altLang="en-US" i="1" dirty="0"/>
              <a:t>Browse</a:t>
            </a:r>
            <a:r>
              <a:rPr lang="en-US" altLang="en-US" i="0" dirty="0"/>
              <a:t>, and upload your file to TIDE. Then select </a:t>
            </a:r>
            <a:r>
              <a:rPr lang="en-US" altLang="en-US" i="1" dirty="0"/>
              <a:t>Next. </a:t>
            </a:r>
            <a:endParaRPr lang="en-US" dirty="0"/>
          </a:p>
          <a:p>
            <a:endParaRPr lang="en-US" dirty="0"/>
          </a:p>
        </p:txBody>
      </p:sp>
      <p:sp>
        <p:nvSpPr>
          <p:cNvPr id="4" name="Slide Number Placeholder 3"/>
          <p:cNvSpPr>
            <a:spLocks noGrp="1"/>
          </p:cNvSpPr>
          <p:nvPr>
            <p:ph type="sldNum" sz="quarter" idx="10"/>
          </p:nvPr>
        </p:nvSpPr>
        <p:spPr/>
        <p:txBody>
          <a:bodyPr/>
          <a:lstStyle/>
          <a:p>
            <a:fld id="{DBA2C2E2-0E08-480B-A22D-C2F2EBF6A27D}" type="slidenum">
              <a:rPr lang="en-US" smtClean="0"/>
              <a:pPr/>
              <a:t>11</a:t>
            </a:fld>
            <a:endParaRPr lang="en-US" dirty="0"/>
          </a:p>
        </p:txBody>
      </p:sp>
      <p:sp>
        <p:nvSpPr>
          <p:cNvPr id="7" name="Slide Image Placeholder 6">
            <a:extLst>
              <a:ext uri="{FF2B5EF4-FFF2-40B4-BE49-F238E27FC236}">
                <a16:creationId xmlns:a16="http://schemas.microsoft.com/office/drawing/2014/main" id="{CE3827C9-A375-4AA2-A20E-639E257C5B8B}"/>
              </a:ext>
            </a:extLst>
          </p:cNvPr>
          <p:cNvSpPr>
            <a:spLocks noGrp="1" noRot="1" noChangeAspect="1"/>
          </p:cNvSpPr>
          <p:nvPr>
            <p:ph type="sldImg"/>
          </p:nvPr>
        </p:nvSpPr>
        <p:spPr/>
      </p:sp>
    </p:spTree>
    <p:extLst>
      <p:ext uri="{BB962C8B-B14F-4D97-AF65-F5344CB8AC3E}">
        <p14:creationId xmlns:p14="http://schemas.microsoft.com/office/powerpoint/2010/main" val="2695266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0" dirty="0"/>
              <a:t>When you select </a:t>
            </a:r>
            <a:r>
              <a:rPr lang="en-US" altLang="en-US" i="1" dirty="0"/>
              <a:t>Next</a:t>
            </a:r>
            <a:r>
              <a:rPr lang="en-US" altLang="en-US" i="0" dirty="0"/>
              <a:t>, the upload preview screen will appear. Verify that the information is correct, then select </a:t>
            </a:r>
            <a:r>
              <a:rPr lang="en-US" altLang="en-US" i="1" dirty="0"/>
              <a:t>Next</a:t>
            </a:r>
            <a:r>
              <a:rPr lang="en-US" altLang="en-US" i="0" dirty="0"/>
              <a:t>.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DBA2C2E2-0E08-480B-A22D-C2F2EBF6A27D}" type="slidenum">
              <a:rPr lang="en-US" smtClean="0"/>
              <a:pPr/>
              <a:t>12</a:t>
            </a:fld>
            <a:endParaRPr lang="en-US" dirty="0"/>
          </a:p>
        </p:txBody>
      </p:sp>
      <p:sp>
        <p:nvSpPr>
          <p:cNvPr id="7" name="Slide Image Placeholder 6">
            <a:extLst>
              <a:ext uri="{FF2B5EF4-FFF2-40B4-BE49-F238E27FC236}">
                <a16:creationId xmlns:a16="http://schemas.microsoft.com/office/drawing/2014/main" id="{CE3827C9-A375-4AA2-A20E-639E257C5B8B}"/>
              </a:ext>
            </a:extLst>
          </p:cNvPr>
          <p:cNvSpPr>
            <a:spLocks noGrp="1" noRot="1" noChangeAspect="1"/>
          </p:cNvSpPr>
          <p:nvPr>
            <p:ph type="sldImg"/>
          </p:nvPr>
        </p:nvSpPr>
        <p:spPr/>
      </p:sp>
    </p:spTree>
    <p:extLst>
      <p:ext uri="{BB962C8B-B14F-4D97-AF65-F5344CB8AC3E}">
        <p14:creationId xmlns:p14="http://schemas.microsoft.com/office/powerpoint/2010/main" val="23399724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TIDE will validate the file and display any errors or warnings according to the legend on the page. Click the orange error icons and blue warning icons in the validation results to view the reason that a field is invalid. If a record contains an error, that record will not be included in the upload. If a record contains a warning, that record will be uploaded, but the field with the warning will be invalid.</a:t>
            </a:r>
          </a:p>
          <a:p>
            <a:endParaRPr lang="en-US" dirty="0"/>
          </a:p>
          <a:p>
            <a:r>
              <a:rPr lang="en-US" dirty="0"/>
              <a:t>To complete the upload, click Continue with Upload. </a:t>
            </a:r>
          </a:p>
          <a:p>
            <a:r>
              <a:rPr lang="en-US" dirty="0"/>
              <a:t>To upload a different file, click Upload Revised File.</a:t>
            </a:r>
          </a:p>
          <a:p>
            <a:r>
              <a:rPr lang="en-US" dirty="0"/>
              <a:t>To cancel the upload, click Cancel.</a:t>
            </a:r>
          </a:p>
          <a:p>
            <a:endParaRPr lang="en-US" dirty="0"/>
          </a:p>
          <a:p>
            <a:r>
              <a:rPr lang="en-US" dirty="0"/>
              <a:t>If your file contains a large number of records, TIDE will process it offline and send you a confirmation email when complete. While TIDE is validating the file, do not click Cancel, as TIDE may have already started processing some of the records.</a:t>
            </a:r>
          </a:p>
          <a:p>
            <a:endParaRPr lang="en-US" dirty="0"/>
          </a:p>
          <a:p>
            <a:r>
              <a:rPr lang="en-US" dirty="0"/>
              <a:t>To view a PDF file listing the validation results for the upload file, click Download Validation Report in the upper-right corner.</a:t>
            </a:r>
          </a:p>
          <a:p>
            <a:endParaRPr lang="en-US" dirty="0"/>
          </a:p>
          <a:p>
            <a:r>
              <a:rPr lang="en-US" dirty="0"/>
              <a:t>When the upload is complete, a confirmation page will appear with a message that summarizes how many records were uploaded and how many were excluded.</a:t>
            </a:r>
          </a:p>
          <a:p>
            <a:endParaRPr lang="en-US" b="1" dirty="0"/>
          </a:p>
        </p:txBody>
      </p:sp>
      <p:sp>
        <p:nvSpPr>
          <p:cNvPr id="4" name="Slide Number Placeholder 3"/>
          <p:cNvSpPr>
            <a:spLocks noGrp="1"/>
          </p:cNvSpPr>
          <p:nvPr>
            <p:ph type="sldNum" sz="quarter" idx="10"/>
          </p:nvPr>
        </p:nvSpPr>
        <p:spPr/>
        <p:txBody>
          <a:bodyPr/>
          <a:lstStyle/>
          <a:p>
            <a:fld id="{DBA2C2E2-0E08-480B-A22D-C2F2EBF6A27D}" type="slidenum">
              <a:rPr lang="en-US" smtClean="0"/>
              <a:pPr/>
              <a:t>13</a:t>
            </a:fld>
            <a:endParaRPr lang="en-US" dirty="0"/>
          </a:p>
        </p:txBody>
      </p:sp>
      <p:sp>
        <p:nvSpPr>
          <p:cNvPr id="7" name="Slide Image Placeholder 6">
            <a:extLst>
              <a:ext uri="{FF2B5EF4-FFF2-40B4-BE49-F238E27FC236}">
                <a16:creationId xmlns:a16="http://schemas.microsoft.com/office/drawing/2014/main" id="{CE3827C9-A375-4AA2-A20E-639E257C5B8B}"/>
              </a:ext>
            </a:extLst>
          </p:cNvPr>
          <p:cNvSpPr>
            <a:spLocks noGrp="1" noRot="1" noChangeAspect="1"/>
          </p:cNvSpPr>
          <p:nvPr>
            <p:ph type="sldImg"/>
          </p:nvPr>
        </p:nvSpPr>
        <p:spPr/>
      </p:sp>
    </p:spTree>
    <p:extLst>
      <p:ext uri="{BB962C8B-B14F-4D97-AF65-F5344CB8AC3E}">
        <p14:creationId xmlns:p14="http://schemas.microsoft.com/office/powerpoint/2010/main" val="35348913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b="0" dirty="0"/>
              <a:t>When the upload is complete, a </a:t>
            </a:r>
            <a:r>
              <a:rPr lang="en-US" b="0" i="1" dirty="0"/>
              <a:t>Confirmation </a:t>
            </a:r>
            <a:r>
              <a:rPr lang="en-US" b="0" i="0" dirty="0"/>
              <a:t>page will appear with a message that summarizes how many records were uploaded and how many were excluded. Click </a:t>
            </a:r>
            <a:r>
              <a:rPr lang="en-US" b="1" i="0" dirty="0"/>
              <a:t>Upload New Files </a:t>
            </a:r>
            <a:r>
              <a:rPr lang="en-US" b="0" i="0" dirty="0"/>
              <a:t>to upload additional files. </a:t>
            </a:r>
          </a:p>
          <a:p>
            <a:endParaRPr lang="en-US" b="0" i="0" dirty="0"/>
          </a:p>
          <a:p>
            <a:r>
              <a:rPr lang="en-US" b="0" i="0" dirty="0"/>
              <a:t>You may use the upload records process with other tasks too such as uploading interim grades . Your test menu options vary by state. </a:t>
            </a:r>
            <a:endParaRPr lang="en-US" b="0" dirty="0"/>
          </a:p>
        </p:txBody>
      </p:sp>
      <p:sp>
        <p:nvSpPr>
          <p:cNvPr id="4" name="Slide Number Placeholder 3"/>
          <p:cNvSpPr>
            <a:spLocks noGrp="1"/>
          </p:cNvSpPr>
          <p:nvPr>
            <p:ph type="sldNum" sz="quarter" idx="10"/>
          </p:nvPr>
        </p:nvSpPr>
        <p:spPr/>
        <p:txBody>
          <a:bodyPr/>
          <a:lstStyle/>
          <a:p>
            <a:fld id="{DBA2C2E2-0E08-480B-A22D-C2F2EBF6A27D}" type="slidenum">
              <a:rPr lang="en-US" smtClean="0"/>
              <a:pPr/>
              <a:t>14</a:t>
            </a:fld>
            <a:endParaRPr lang="en-US" dirty="0"/>
          </a:p>
        </p:txBody>
      </p:sp>
      <p:sp>
        <p:nvSpPr>
          <p:cNvPr id="7" name="Slide Image Placeholder 6">
            <a:extLst>
              <a:ext uri="{FF2B5EF4-FFF2-40B4-BE49-F238E27FC236}">
                <a16:creationId xmlns:a16="http://schemas.microsoft.com/office/drawing/2014/main" id="{CE3827C9-A375-4AA2-A20E-639E257C5B8B}"/>
              </a:ext>
            </a:extLst>
          </p:cNvPr>
          <p:cNvSpPr>
            <a:spLocks noGrp="1" noRot="1" noChangeAspect="1"/>
          </p:cNvSpPr>
          <p:nvPr>
            <p:ph type="sldImg"/>
          </p:nvPr>
        </p:nvSpPr>
        <p:spPr/>
      </p:sp>
    </p:spTree>
    <p:extLst>
      <p:ext uri="{BB962C8B-B14F-4D97-AF65-F5344CB8AC3E}">
        <p14:creationId xmlns:p14="http://schemas.microsoft.com/office/powerpoint/2010/main" val="4513150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Notes Placeholder 2"/>
          <p:cNvSpPr>
            <a:spLocks noGrp="1"/>
          </p:cNvSpPr>
          <p:nvPr>
            <p:ph type="body" idx="1"/>
          </p:nvPr>
        </p:nvSpPr>
        <p:spPr/>
        <p:txBody>
          <a:bodyPr/>
          <a:lstStyle/>
          <a:p>
            <a:r>
              <a:rPr lang="en-US" dirty="0"/>
              <a:t>You can find the TIDE User Guide and other helpful resources on your state assessment portal. However, if you still require assistance with troubleshooting a technical issue, you may also contact your Help Desk. When contacting your Help Desk, please be ready to provide the following information: </a:t>
            </a:r>
          </a:p>
          <a:p>
            <a:endParaRPr lang="en-US" dirty="0"/>
          </a:p>
          <a:p>
            <a:r>
              <a:rPr lang="en-US" dirty="0"/>
              <a:t>Any error messages that are appearing (including codes)</a:t>
            </a:r>
          </a:p>
          <a:p>
            <a:r>
              <a:rPr lang="en-US" dirty="0"/>
              <a:t>Your operating system and browser information</a:t>
            </a:r>
          </a:p>
          <a:p>
            <a:r>
              <a:rPr lang="en-US" dirty="0"/>
              <a:t>Your network configuration information</a:t>
            </a:r>
          </a:p>
          <a:p>
            <a:r>
              <a:rPr lang="en-US" dirty="0"/>
              <a:t>Your contact information for follow-up by telephone or email</a:t>
            </a:r>
          </a:p>
          <a:p>
            <a:r>
              <a:rPr lang="en-US" dirty="0"/>
              <a:t>Any other relevant information, such as test names or content areas, student IDs, session IDs, and search criteria</a:t>
            </a:r>
          </a:p>
          <a:p>
            <a:endParaRPr lang="en-US" dirty="0"/>
          </a:p>
          <a:p>
            <a:r>
              <a:rPr lang="en-US" dirty="0"/>
              <a:t>For questions about test administration or policy issues, please contact your District Test Coordinator.</a:t>
            </a:r>
          </a:p>
          <a:p>
            <a:endParaRPr lang="en-US" dirty="0"/>
          </a:p>
        </p:txBody>
      </p:sp>
      <p:sp>
        <p:nvSpPr>
          <p:cNvPr id="87044" name="Slide Number Placeholder 3"/>
          <p:cNvSpPr>
            <a:spLocks noGrp="1"/>
          </p:cNvSpPr>
          <p:nvPr>
            <p:ph type="sldNum" sz="quarter" idx="5"/>
          </p:nvPr>
        </p:nvSpPr>
        <p:spPr/>
        <p:txBody>
          <a:bodyPr/>
          <a:lstStyle>
            <a:lvl1pPr>
              <a:defRPr>
                <a:solidFill>
                  <a:schemeClr val="tx1"/>
                </a:solidFill>
                <a:latin typeface="Calibri" pitchFamily="34" charset="0"/>
              </a:defRPr>
            </a:lvl1pPr>
            <a:lvl2pPr marL="784217" indent="-301621">
              <a:defRPr>
                <a:solidFill>
                  <a:schemeClr val="tx1"/>
                </a:solidFill>
                <a:latin typeface="Calibri" pitchFamily="34" charset="0"/>
              </a:defRPr>
            </a:lvl2pPr>
            <a:lvl3pPr marL="1206486" indent="-241297">
              <a:defRPr>
                <a:solidFill>
                  <a:schemeClr val="tx1"/>
                </a:solidFill>
                <a:latin typeface="Calibri" pitchFamily="34" charset="0"/>
              </a:defRPr>
            </a:lvl3pPr>
            <a:lvl4pPr marL="1689081" indent="-241297">
              <a:defRPr>
                <a:solidFill>
                  <a:schemeClr val="tx1"/>
                </a:solidFill>
                <a:latin typeface="Calibri" pitchFamily="34" charset="0"/>
              </a:defRPr>
            </a:lvl4pPr>
            <a:lvl5pPr marL="2171674" indent="-241297">
              <a:defRPr>
                <a:solidFill>
                  <a:schemeClr val="tx1"/>
                </a:solidFill>
                <a:latin typeface="Calibri" pitchFamily="34" charset="0"/>
              </a:defRPr>
            </a:lvl5pPr>
            <a:lvl6pPr marL="2654269" indent="-241297" fontAlgn="base">
              <a:spcBef>
                <a:spcPct val="0"/>
              </a:spcBef>
              <a:spcAft>
                <a:spcPct val="0"/>
              </a:spcAft>
              <a:defRPr>
                <a:solidFill>
                  <a:schemeClr val="tx1"/>
                </a:solidFill>
                <a:latin typeface="Calibri" pitchFamily="34" charset="0"/>
              </a:defRPr>
            </a:lvl6pPr>
            <a:lvl7pPr marL="3136863" indent="-241297" fontAlgn="base">
              <a:spcBef>
                <a:spcPct val="0"/>
              </a:spcBef>
              <a:spcAft>
                <a:spcPct val="0"/>
              </a:spcAft>
              <a:defRPr>
                <a:solidFill>
                  <a:schemeClr val="tx1"/>
                </a:solidFill>
                <a:latin typeface="Calibri" pitchFamily="34" charset="0"/>
              </a:defRPr>
            </a:lvl7pPr>
            <a:lvl8pPr marL="3619458" indent="-241297" fontAlgn="base">
              <a:spcBef>
                <a:spcPct val="0"/>
              </a:spcBef>
              <a:spcAft>
                <a:spcPct val="0"/>
              </a:spcAft>
              <a:defRPr>
                <a:solidFill>
                  <a:schemeClr val="tx1"/>
                </a:solidFill>
                <a:latin typeface="Calibri" pitchFamily="34" charset="0"/>
              </a:defRPr>
            </a:lvl8pPr>
            <a:lvl9pPr marL="4102052" indent="-241297" fontAlgn="base">
              <a:spcBef>
                <a:spcPct val="0"/>
              </a:spcBef>
              <a:spcAft>
                <a:spcPct val="0"/>
              </a:spcAft>
              <a:defRPr>
                <a:solidFill>
                  <a:schemeClr val="tx1"/>
                </a:solidFill>
                <a:latin typeface="Calibri" pitchFamily="34" charset="0"/>
              </a:defRPr>
            </a:lvl9pPr>
          </a:lstStyle>
          <a:p>
            <a:fld id="{6CAD19E9-9505-4D50-9FC9-21C440EF26E2}" type="slidenum">
              <a:rPr lang="en-US" altLang="en-US" smtClean="0"/>
              <a:pPr/>
              <a:t>15</a:t>
            </a:fld>
            <a:endParaRPr lang="en-US" altLang="en-US" dirty="0"/>
          </a:p>
        </p:txBody>
      </p:sp>
      <p:sp>
        <p:nvSpPr>
          <p:cNvPr id="4" name="Slide Image Placeholder 3">
            <a:extLst>
              <a:ext uri="{FF2B5EF4-FFF2-40B4-BE49-F238E27FC236}">
                <a16:creationId xmlns:a16="http://schemas.microsoft.com/office/drawing/2014/main" id="{9DF59EE6-5559-42ED-AA78-875A4DC19FAE}"/>
              </a:ext>
            </a:extLst>
          </p:cNvPr>
          <p:cNvSpPr>
            <a:spLocks noGrp="1" noRot="1" noChangeAspect="1"/>
          </p:cNvSpPr>
          <p:nvPr>
            <p:ph type="sldImg"/>
          </p:nvPr>
        </p:nvSpPr>
        <p:spPr/>
      </p:sp>
    </p:spTree>
    <p:extLst>
      <p:ext uri="{BB962C8B-B14F-4D97-AF65-F5344CB8AC3E}">
        <p14:creationId xmlns:p14="http://schemas.microsoft.com/office/powerpoint/2010/main" val="28765778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Notes Placeholder 2"/>
          <p:cNvSpPr>
            <a:spLocks noGrp="1"/>
          </p:cNvSpPr>
          <p:nvPr>
            <p:ph type="body" idx="1"/>
          </p:nvPr>
        </p:nvSpPr>
        <p:spPr/>
        <p:txBody>
          <a:bodyPr/>
          <a:lstStyle/>
          <a:p>
            <a:r>
              <a:rPr lang="en-US" altLang="en-US" dirty="0"/>
              <a:t>Thank you for taking the time to view this training module. </a:t>
            </a:r>
            <a:r>
              <a:rPr lang="en-US" dirty="0"/>
              <a:t>For additional information, refer to your TIDE User Guide located on your portal or contact the Help Desk.</a:t>
            </a:r>
          </a:p>
        </p:txBody>
      </p:sp>
      <p:sp>
        <p:nvSpPr>
          <p:cNvPr id="87044" name="Slide Number Placeholder 3"/>
          <p:cNvSpPr>
            <a:spLocks noGrp="1"/>
          </p:cNvSpPr>
          <p:nvPr>
            <p:ph type="sldNum" sz="quarter" idx="5"/>
          </p:nvPr>
        </p:nvSpPr>
        <p:spPr/>
        <p:txBody>
          <a:bodyPr/>
          <a:lstStyle>
            <a:lvl1pPr>
              <a:defRPr>
                <a:solidFill>
                  <a:schemeClr val="tx1"/>
                </a:solidFill>
                <a:latin typeface="Calibri" pitchFamily="34" charset="0"/>
              </a:defRPr>
            </a:lvl1pPr>
            <a:lvl2pPr marL="784217" indent="-301621">
              <a:defRPr>
                <a:solidFill>
                  <a:schemeClr val="tx1"/>
                </a:solidFill>
                <a:latin typeface="Calibri" pitchFamily="34" charset="0"/>
              </a:defRPr>
            </a:lvl2pPr>
            <a:lvl3pPr marL="1206486" indent="-241297">
              <a:defRPr>
                <a:solidFill>
                  <a:schemeClr val="tx1"/>
                </a:solidFill>
                <a:latin typeface="Calibri" pitchFamily="34" charset="0"/>
              </a:defRPr>
            </a:lvl3pPr>
            <a:lvl4pPr marL="1689081" indent="-241297">
              <a:defRPr>
                <a:solidFill>
                  <a:schemeClr val="tx1"/>
                </a:solidFill>
                <a:latin typeface="Calibri" pitchFamily="34" charset="0"/>
              </a:defRPr>
            </a:lvl4pPr>
            <a:lvl5pPr marL="2171674" indent="-241297">
              <a:defRPr>
                <a:solidFill>
                  <a:schemeClr val="tx1"/>
                </a:solidFill>
                <a:latin typeface="Calibri" pitchFamily="34" charset="0"/>
              </a:defRPr>
            </a:lvl5pPr>
            <a:lvl6pPr marL="2654269" indent="-241297" fontAlgn="base">
              <a:spcBef>
                <a:spcPct val="0"/>
              </a:spcBef>
              <a:spcAft>
                <a:spcPct val="0"/>
              </a:spcAft>
              <a:defRPr>
                <a:solidFill>
                  <a:schemeClr val="tx1"/>
                </a:solidFill>
                <a:latin typeface="Calibri" pitchFamily="34" charset="0"/>
              </a:defRPr>
            </a:lvl6pPr>
            <a:lvl7pPr marL="3136863" indent="-241297" fontAlgn="base">
              <a:spcBef>
                <a:spcPct val="0"/>
              </a:spcBef>
              <a:spcAft>
                <a:spcPct val="0"/>
              </a:spcAft>
              <a:defRPr>
                <a:solidFill>
                  <a:schemeClr val="tx1"/>
                </a:solidFill>
                <a:latin typeface="Calibri" pitchFamily="34" charset="0"/>
              </a:defRPr>
            </a:lvl7pPr>
            <a:lvl8pPr marL="3619458" indent="-241297" fontAlgn="base">
              <a:spcBef>
                <a:spcPct val="0"/>
              </a:spcBef>
              <a:spcAft>
                <a:spcPct val="0"/>
              </a:spcAft>
              <a:defRPr>
                <a:solidFill>
                  <a:schemeClr val="tx1"/>
                </a:solidFill>
                <a:latin typeface="Calibri" pitchFamily="34" charset="0"/>
              </a:defRPr>
            </a:lvl8pPr>
            <a:lvl9pPr marL="4102052" indent="-241297" fontAlgn="base">
              <a:spcBef>
                <a:spcPct val="0"/>
              </a:spcBef>
              <a:spcAft>
                <a:spcPct val="0"/>
              </a:spcAft>
              <a:defRPr>
                <a:solidFill>
                  <a:schemeClr val="tx1"/>
                </a:solidFill>
                <a:latin typeface="Calibri" pitchFamily="34" charset="0"/>
              </a:defRPr>
            </a:lvl9pPr>
          </a:lstStyle>
          <a:p>
            <a:fld id="{6CAD19E9-9505-4D50-9FC9-21C440EF26E2}" type="slidenum">
              <a:rPr lang="en-US" altLang="en-US" smtClean="0"/>
              <a:pPr/>
              <a:t>16</a:t>
            </a:fld>
            <a:endParaRPr lang="en-US" altLang="en-US" dirty="0"/>
          </a:p>
        </p:txBody>
      </p:sp>
      <p:sp>
        <p:nvSpPr>
          <p:cNvPr id="4" name="Slide Image Placeholder 3">
            <a:extLst>
              <a:ext uri="{FF2B5EF4-FFF2-40B4-BE49-F238E27FC236}">
                <a16:creationId xmlns:a16="http://schemas.microsoft.com/office/drawing/2014/main" id="{409E6321-739D-4F75-BA9A-47E73F3C38CC}"/>
              </a:ext>
            </a:extLst>
          </p:cNvPr>
          <p:cNvSpPr>
            <a:spLocks noGrp="1" noRot="1" noChangeAspect="1"/>
          </p:cNvSpPr>
          <p:nvPr>
            <p:ph type="sldImg"/>
          </p:nvPr>
        </p:nvSpPr>
        <p:spPr/>
      </p:sp>
    </p:spTree>
    <p:extLst>
      <p:ext uri="{BB962C8B-B14F-4D97-AF65-F5344CB8AC3E}">
        <p14:creationId xmlns:p14="http://schemas.microsoft.com/office/powerpoint/2010/main" val="1741361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altLang="en-US" dirty="0"/>
              <a:t>This presentation will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a:ea typeface="+mn-ea"/>
                <a:cs typeface="+mn-cs"/>
              </a:rPr>
              <a:t>At its core, TIDE is a registration system for users who will access CAI systems and students who will take CAI tests. Users of all CAI systems must be added to TIDE before they can access any CAI system. Students must be added to TIDE before they can test in TDS. Classes must be added in TIDE so Reporting can display scores at the classroom, school, district, and state level. During testing, TIDE users can print test tickets, manage invalidation requests, and monitor test progress. After testing, TIDE users can clean up data and track return shipments of paper testing materials.</a:t>
            </a:r>
          </a:p>
          <a:p>
            <a:endParaRPr lang="en-US" altLang="en-US" dirty="0"/>
          </a:p>
        </p:txBody>
      </p:sp>
      <p:sp>
        <p:nvSpPr>
          <p:cNvPr id="4" name="Slide Number Placeholder 3"/>
          <p:cNvSpPr>
            <a:spLocks noGrp="1"/>
          </p:cNvSpPr>
          <p:nvPr>
            <p:ph type="sldNum" sz="quarter" idx="10"/>
          </p:nvPr>
        </p:nvSpPr>
        <p:spPr/>
        <p:txBody>
          <a:bodyPr/>
          <a:lstStyle/>
          <a:p>
            <a:fld id="{DBA2C2E2-0E08-480B-A22D-C2F2EBF6A27D}" type="slidenum">
              <a:rPr lang="en-US" smtClean="0"/>
              <a:pPr/>
              <a:t>2</a:t>
            </a:fld>
            <a:endParaRPr lang="en-US" dirty="0"/>
          </a:p>
        </p:txBody>
      </p:sp>
      <p:sp>
        <p:nvSpPr>
          <p:cNvPr id="7" name="Slide Image Placeholder 6">
            <a:extLst>
              <a:ext uri="{FF2B5EF4-FFF2-40B4-BE49-F238E27FC236}">
                <a16:creationId xmlns:a16="http://schemas.microsoft.com/office/drawing/2014/main" id="{D6323288-2E6F-4C66-A1C5-31EFA08B15C8}"/>
              </a:ext>
            </a:extLst>
          </p:cNvPr>
          <p:cNvSpPr>
            <a:spLocks noGrp="1" noRot="1" noChangeAspect="1"/>
          </p:cNvSpPr>
          <p:nvPr>
            <p:ph type="sldImg"/>
          </p:nvPr>
        </p:nvSpPr>
        <p:spPr/>
      </p:sp>
    </p:spTree>
    <p:extLst>
      <p:ext uri="{BB962C8B-B14F-4D97-AF65-F5344CB8AC3E}">
        <p14:creationId xmlns:p14="http://schemas.microsoft.com/office/powerpoint/2010/main" val="949262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TIDE home page appears after you log in. The home page is designed to reflect the stages of the testing process as directly and simply as possible. Each of TIDE’s three sections lists menus for the tasks available in that section. Tasks associated with Rosters are in the Preparing for Testing section. </a:t>
            </a:r>
          </a:p>
        </p:txBody>
      </p:sp>
      <p:sp>
        <p:nvSpPr>
          <p:cNvPr id="4" name="Slide Number Placeholder 3"/>
          <p:cNvSpPr>
            <a:spLocks noGrp="1"/>
          </p:cNvSpPr>
          <p:nvPr>
            <p:ph type="sldNum" sz="quarter" idx="10"/>
          </p:nvPr>
        </p:nvSpPr>
        <p:spPr/>
        <p:txBody>
          <a:bodyPr/>
          <a:lstStyle/>
          <a:p>
            <a:fld id="{DBA2C2E2-0E08-480B-A22D-C2F2EBF6A27D}" type="slidenum">
              <a:rPr lang="en-US" smtClean="0"/>
              <a:pPr/>
              <a:t>3</a:t>
            </a:fld>
            <a:endParaRPr lang="en-US" dirty="0"/>
          </a:p>
        </p:txBody>
      </p:sp>
      <p:sp>
        <p:nvSpPr>
          <p:cNvPr id="7" name="Slide Image Placeholder 6">
            <a:extLst>
              <a:ext uri="{FF2B5EF4-FFF2-40B4-BE49-F238E27FC236}">
                <a16:creationId xmlns:a16="http://schemas.microsoft.com/office/drawing/2014/main" id="{990264DC-E769-4D6E-BB5F-A31325B9C4B6}"/>
              </a:ext>
            </a:extLst>
          </p:cNvPr>
          <p:cNvSpPr>
            <a:spLocks noGrp="1" noRot="1" noChangeAspect="1"/>
          </p:cNvSpPr>
          <p:nvPr>
            <p:ph type="sldImg"/>
          </p:nvPr>
        </p:nvSpPr>
        <p:spPr/>
      </p:sp>
    </p:spTree>
    <p:extLst>
      <p:ext uri="{BB962C8B-B14F-4D97-AF65-F5344CB8AC3E}">
        <p14:creationId xmlns:p14="http://schemas.microsoft.com/office/powerpoint/2010/main" val="949262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TIDE can group students into rosters. A roster is a collection of students sharing a similar characteristic who are assigned to a specific teacher. Rosters typically represent classrooms, but they can also be used to group students with special needs or students participating in particular activities or programs. Once scores are calculated, users can visualize how a roster of students performed as a group.</a:t>
            </a:r>
          </a:p>
        </p:txBody>
      </p:sp>
      <p:sp>
        <p:nvSpPr>
          <p:cNvPr id="4" name="Slide Number Placeholder 3"/>
          <p:cNvSpPr>
            <a:spLocks noGrp="1"/>
          </p:cNvSpPr>
          <p:nvPr>
            <p:ph type="sldNum" sz="quarter" idx="10"/>
          </p:nvPr>
        </p:nvSpPr>
        <p:spPr/>
        <p:txBody>
          <a:bodyPr/>
          <a:lstStyle/>
          <a:p>
            <a:fld id="{DBA2C2E2-0E08-480B-A22D-C2F2EBF6A27D}" type="slidenum">
              <a:rPr lang="en-US" smtClean="0"/>
              <a:pPr/>
              <a:t>4</a:t>
            </a:fld>
            <a:endParaRPr lang="en-US" dirty="0"/>
          </a:p>
        </p:txBody>
      </p:sp>
      <p:sp>
        <p:nvSpPr>
          <p:cNvPr id="7" name="Slide Image Placeholder 6">
            <a:extLst>
              <a:ext uri="{FF2B5EF4-FFF2-40B4-BE49-F238E27FC236}">
                <a16:creationId xmlns:a16="http://schemas.microsoft.com/office/drawing/2014/main" id="{D6F96471-48D0-467C-A91D-F64B684EFFD5}"/>
              </a:ext>
            </a:extLst>
          </p:cNvPr>
          <p:cNvSpPr>
            <a:spLocks noGrp="1" noRot="1" noChangeAspect="1"/>
          </p:cNvSpPr>
          <p:nvPr>
            <p:ph type="sldImg"/>
          </p:nvPr>
        </p:nvSpPr>
        <p:spPr/>
      </p:sp>
    </p:spTree>
    <p:extLst>
      <p:ext uri="{BB962C8B-B14F-4D97-AF65-F5344CB8AC3E}">
        <p14:creationId xmlns:p14="http://schemas.microsoft.com/office/powerpoint/2010/main" val="4043175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altLang="en-US" dirty="0"/>
              <a:t>To add rosters one at a time, start on the TIDE home page. In the </a:t>
            </a:r>
            <a:r>
              <a:rPr lang="en-US" altLang="en-US" i="1" dirty="0"/>
              <a:t>Preparing for Testing </a:t>
            </a:r>
            <a:r>
              <a:rPr lang="en-US" altLang="en-US" dirty="0"/>
              <a:t>section, choose rosters, then click </a:t>
            </a:r>
            <a:r>
              <a:rPr lang="en-US" altLang="en-US" i="1" dirty="0"/>
              <a:t>add</a:t>
            </a:r>
            <a:r>
              <a:rPr lang="en-US" altLang="en-US" dirty="0"/>
              <a:t>.</a:t>
            </a:r>
          </a:p>
          <a:p>
            <a:endParaRPr lang="en-US" altLang="en-US" dirty="0"/>
          </a:p>
          <a:p>
            <a:r>
              <a:rPr lang="en-US" altLang="en-US" dirty="0"/>
              <a:t>On the following page, fill out the information, verify its accuracy, and select </a:t>
            </a:r>
            <a:r>
              <a:rPr lang="en-US" altLang="en-US" i="1" dirty="0"/>
              <a:t>Save</a:t>
            </a:r>
            <a:r>
              <a:rPr lang="en-US" altLang="en-US" dirty="0"/>
              <a:t>.</a:t>
            </a:r>
          </a:p>
          <a:p>
            <a:endParaRPr lang="en-US" altLang="en-US" dirty="0"/>
          </a:p>
        </p:txBody>
      </p:sp>
      <p:sp>
        <p:nvSpPr>
          <p:cNvPr id="4" name="Slide Number Placeholder 3"/>
          <p:cNvSpPr>
            <a:spLocks noGrp="1"/>
          </p:cNvSpPr>
          <p:nvPr>
            <p:ph type="sldNum" sz="quarter" idx="10"/>
          </p:nvPr>
        </p:nvSpPr>
        <p:spPr/>
        <p:txBody>
          <a:bodyPr/>
          <a:lstStyle/>
          <a:p>
            <a:fld id="{DBA2C2E2-0E08-480B-A22D-C2F2EBF6A27D}" type="slidenum">
              <a:rPr lang="en-US" smtClean="0"/>
              <a:pPr/>
              <a:t>5</a:t>
            </a:fld>
            <a:endParaRPr lang="en-US" dirty="0"/>
          </a:p>
        </p:txBody>
      </p:sp>
      <p:sp>
        <p:nvSpPr>
          <p:cNvPr id="7" name="Slide Image Placeholder 6">
            <a:extLst>
              <a:ext uri="{FF2B5EF4-FFF2-40B4-BE49-F238E27FC236}">
                <a16:creationId xmlns:a16="http://schemas.microsoft.com/office/drawing/2014/main" id="{D6323288-2E6F-4C66-A1C5-31EFA08B15C8}"/>
              </a:ext>
            </a:extLst>
          </p:cNvPr>
          <p:cNvSpPr>
            <a:spLocks noGrp="1" noRot="1" noChangeAspect="1"/>
          </p:cNvSpPr>
          <p:nvPr>
            <p:ph type="sldImg"/>
          </p:nvPr>
        </p:nvSpPr>
        <p:spPr/>
      </p:sp>
    </p:spTree>
    <p:extLst>
      <p:ext uri="{BB962C8B-B14F-4D97-AF65-F5344CB8AC3E}">
        <p14:creationId xmlns:p14="http://schemas.microsoft.com/office/powerpoint/2010/main" val="2771771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The Add Roster page contains two panels, a Search for Students to Add to the Roster panel and an Add Students to the Roster panel.  </a:t>
            </a:r>
          </a:p>
          <a:p>
            <a:endParaRPr lang="en-US" dirty="0"/>
          </a:p>
          <a:p>
            <a:r>
              <a:rPr lang="en-US" dirty="0"/>
              <a:t>To search for students, complete the fields under the Search for Students to Add to the Roster panel.  The fields marked with an asterisk are mandatory. You can further refine your search by selecting criteria under the Advanced Search section. </a:t>
            </a:r>
          </a:p>
          <a:p>
            <a:endParaRPr lang="en-US" dirty="0"/>
          </a:p>
          <a:p>
            <a:r>
              <a:rPr lang="en-US" dirty="0"/>
              <a:t>Refine the list of available students by completing the fields in the Add Students to the Roster panel. To display current students only, click the Current Students radio button. To display current and past students, click the Current and Past Students radio button. Then click Search.</a:t>
            </a:r>
          </a:p>
          <a:p>
            <a:endParaRPr lang="en-US" altLang="en-US" dirty="0"/>
          </a:p>
        </p:txBody>
      </p:sp>
      <p:sp>
        <p:nvSpPr>
          <p:cNvPr id="4" name="Slide Number Placeholder 3"/>
          <p:cNvSpPr>
            <a:spLocks noGrp="1"/>
          </p:cNvSpPr>
          <p:nvPr>
            <p:ph type="sldNum" sz="quarter" idx="10"/>
          </p:nvPr>
        </p:nvSpPr>
        <p:spPr/>
        <p:txBody>
          <a:bodyPr/>
          <a:lstStyle/>
          <a:p>
            <a:fld id="{DBA2C2E2-0E08-480B-A22D-C2F2EBF6A27D}" type="slidenum">
              <a:rPr lang="en-US" smtClean="0"/>
              <a:pPr/>
              <a:t>6</a:t>
            </a:fld>
            <a:endParaRPr lang="en-US" dirty="0"/>
          </a:p>
        </p:txBody>
      </p:sp>
      <p:sp>
        <p:nvSpPr>
          <p:cNvPr id="7" name="Slide Image Placeholder 6">
            <a:extLst>
              <a:ext uri="{FF2B5EF4-FFF2-40B4-BE49-F238E27FC236}">
                <a16:creationId xmlns:a16="http://schemas.microsoft.com/office/drawing/2014/main" id="{D6323288-2E6F-4C66-A1C5-31EFA08B15C8}"/>
              </a:ext>
            </a:extLst>
          </p:cNvPr>
          <p:cNvSpPr>
            <a:spLocks noGrp="1" noRot="1" noChangeAspect="1"/>
          </p:cNvSpPr>
          <p:nvPr>
            <p:ph type="sldImg"/>
          </p:nvPr>
        </p:nvSpPr>
        <p:spPr/>
      </p:sp>
    </p:spTree>
    <p:extLst>
      <p:ext uri="{BB962C8B-B14F-4D97-AF65-F5344CB8AC3E}">
        <p14:creationId xmlns:p14="http://schemas.microsoft.com/office/powerpoint/2010/main" val="3352218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In the Add Students to the Roster panel, the students in the left column are available to be added to the roster, and students in the right column are currently in the roster.</a:t>
            </a:r>
          </a:p>
          <a:p>
            <a:endParaRPr lang="en-US" dirty="0"/>
          </a:p>
          <a:p>
            <a:r>
              <a:rPr lang="en-US" dirty="0"/>
              <a:t>First, enter a name for the roster and select the teacher who should be associated with the roster. Select if you want to display Current Students or Current and Past Students. </a:t>
            </a:r>
          </a:p>
          <a:p>
            <a:endParaRPr lang="en-US" dirty="0"/>
          </a:p>
          <a:p>
            <a:r>
              <a:rPr lang="en-US" dirty="0"/>
              <a:t>Next, add students to the new roster. To add a single student to the roster, click the green plus sign next to a student in the left column. You can add multiple students to the roster by marking checkboxes next to the students you want to add and then clicking Add Selected. Add all available students to the roster by clicking Add All.</a:t>
            </a:r>
          </a:p>
          <a:p>
            <a:endParaRPr lang="en-US" dirty="0"/>
          </a:p>
          <a:p>
            <a:r>
              <a:rPr lang="en-US" dirty="0"/>
              <a:t>To remove a single student from the roster, click the orange X next to a student in the right column. You can remove multiple students from the roster by marking checkboxes next to the students you want to remove and then clicking Remove Selected. Remove all students from the roster by clicking Remove All.</a:t>
            </a:r>
          </a:p>
          <a:p>
            <a:endParaRPr lang="en-US" altLang="en-US" dirty="0"/>
          </a:p>
        </p:txBody>
      </p:sp>
      <p:sp>
        <p:nvSpPr>
          <p:cNvPr id="4" name="Slide Number Placeholder 3"/>
          <p:cNvSpPr>
            <a:spLocks noGrp="1"/>
          </p:cNvSpPr>
          <p:nvPr>
            <p:ph type="sldNum" sz="quarter" idx="10"/>
          </p:nvPr>
        </p:nvSpPr>
        <p:spPr/>
        <p:txBody>
          <a:bodyPr/>
          <a:lstStyle/>
          <a:p>
            <a:fld id="{DBA2C2E2-0E08-480B-A22D-C2F2EBF6A27D}" type="slidenum">
              <a:rPr lang="en-US" smtClean="0"/>
              <a:pPr/>
              <a:t>7</a:t>
            </a:fld>
            <a:endParaRPr lang="en-US" dirty="0"/>
          </a:p>
        </p:txBody>
      </p:sp>
      <p:sp>
        <p:nvSpPr>
          <p:cNvPr id="7" name="Slide Image Placeholder 6">
            <a:extLst>
              <a:ext uri="{FF2B5EF4-FFF2-40B4-BE49-F238E27FC236}">
                <a16:creationId xmlns:a16="http://schemas.microsoft.com/office/drawing/2014/main" id="{D6323288-2E6F-4C66-A1C5-31EFA08B15C8}"/>
              </a:ext>
            </a:extLst>
          </p:cNvPr>
          <p:cNvSpPr>
            <a:spLocks noGrp="1" noRot="1" noChangeAspect="1"/>
          </p:cNvSpPr>
          <p:nvPr>
            <p:ph type="sldImg"/>
          </p:nvPr>
        </p:nvSpPr>
        <p:spPr/>
      </p:sp>
    </p:spTree>
    <p:extLst>
      <p:ext uri="{BB962C8B-B14F-4D97-AF65-F5344CB8AC3E}">
        <p14:creationId xmlns:p14="http://schemas.microsoft.com/office/powerpoint/2010/main" val="1589245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altLang="en-US" dirty="0"/>
              <a:t>If a roster’s information changes after you’ve added the roster to TIDE, you must edit the roster to match the most up to date information. You can do this by modifying existing rosters one at a time. </a:t>
            </a:r>
          </a:p>
          <a:p>
            <a:endParaRPr lang="en-US" altLang="en-US" dirty="0"/>
          </a:p>
          <a:p>
            <a:r>
              <a:rPr lang="en-US" altLang="en-US" dirty="0"/>
              <a:t>Begin on the TIDE homepage. In the </a:t>
            </a:r>
            <a:r>
              <a:rPr lang="en-US" altLang="en-US" i="1" dirty="0"/>
              <a:t>Preparing for Testing</a:t>
            </a:r>
            <a:r>
              <a:rPr lang="en-US" altLang="en-US" dirty="0"/>
              <a:t> section, choose the Rosters task, then click </a:t>
            </a:r>
            <a:r>
              <a:rPr lang="en-US" altLang="en-US" i="1" dirty="0"/>
              <a:t>View/Edit/Export</a:t>
            </a:r>
            <a:r>
              <a:rPr lang="en-US" altLang="en-US" dirty="0"/>
              <a:t>. </a:t>
            </a:r>
          </a:p>
        </p:txBody>
      </p:sp>
      <p:sp>
        <p:nvSpPr>
          <p:cNvPr id="4" name="Slide Number Placeholder 3"/>
          <p:cNvSpPr>
            <a:spLocks noGrp="1"/>
          </p:cNvSpPr>
          <p:nvPr>
            <p:ph type="sldNum" sz="quarter" idx="10"/>
          </p:nvPr>
        </p:nvSpPr>
        <p:spPr/>
        <p:txBody>
          <a:bodyPr/>
          <a:lstStyle/>
          <a:p>
            <a:fld id="{DBA2C2E2-0E08-480B-A22D-C2F2EBF6A27D}" type="slidenum">
              <a:rPr lang="en-US" smtClean="0"/>
              <a:pPr/>
              <a:t>8</a:t>
            </a:fld>
            <a:endParaRPr lang="en-US" dirty="0"/>
          </a:p>
        </p:txBody>
      </p:sp>
      <p:sp>
        <p:nvSpPr>
          <p:cNvPr id="7" name="Slide Image Placeholder 6">
            <a:extLst>
              <a:ext uri="{FF2B5EF4-FFF2-40B4-BE49-F238E27FC236}">
                <a16:creationId xmlns:a16="http://schemas.microsoft.com/office/drawing/2014/main" id="{D6323288-2E6F-4C66-A1C5-31EFA08B15C8}"/>
              </a:ext>
            </a:extLst>
          </p:cNvPr>
          <p:cNvSpPr>
            <a:spLocks noGrp="1" noRot="1" noChangeAspect="1"/>
          </p:cNvSpPr>
          <p:nvPr>
            <p:ph type="sldImg"/>
          </p:nvPr>
        </p:nvSpPr>
        <p:spPr/>
      </p:sp>
    </p:spTree>
    <p:extLst>
      <p:ext uri="{BB962C8B-B14F-4D97-AF65-F5344CB8AC3E}">
        <p14:creationId xmlns:p14="http://schemas.microsoft.com/office/powerpoint/2010/main" val="265282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The View/Edit/Export Roster page includes a form for setting selection criteria to retrieve rosters. In this example, the district, school, and roster type criteria are required. Click Search to display a list of rosters matching your criteria.</a:t>
            </a:r>
          </a:p>
          <a:p>
            <a:endParaRPr lang="en-US" dirty="0"/>
          </a:p>
          <a:p>
            <a:r>
              <a:rPr lang="en-US" altLang="en-US" dirty="0"/>
              <a:t>Print, export, or delete rosters from TIDE by selecting the desired rosters and clicking </a:t>
            </a:r>
            <a:r>
              <a:rPr lang="en-US" altLang="en-US" b="0" dirty="0"/>
              <a:t>the </a:t>
            </a:r>
            <a:r>
              <a:rPr lang="en-US" altLang="en-US" b="0" i="1" dirty="0"/>
              <a:t>Print, Export, or Delete </a:t>
            </a:r>
            <a:r>
              <a:rPr lang="en-US" altLang="en-US" dirty="0"/>
              <a:t>buttons above the search results.</a:t>
            </a:r>
            <a:endParaRPr lang="en-US" dirty="0"/>
          </a:p>
          <a:p>
            <a:endParaRPr lang="en-US" dirty="0"/>
          </a:p>
          <a:p>
            <a:r>
              <a:rPr lang="en-US" dirty="0"/>
              <a:t>Click the pencil icon next to a roster to view or edit its details. The Edit Roster form will appear. This form is similar to the form used to add rosters, and you may edit the roster name, teacher name, and students to display in the roster in the same way that you would for a new roster.</a:t>
            </a:r>
          </a:p>
          <a:p>
            <a:endParaRPr lang="en-US" altLang="en-US" dirty="0"/>
          </a:p>
        </p:txBody>
      </p:sp>
      <p:sp>
        <p:nvSpPr>
          <p:cNvPr id="4" name="Slide Number Placeholder 3"/>
          <p:cNvSpPr>
            <a:spLocks noGrp="1"/>
          </p:cNvSpPr>
          <p:nvPr>
            <p:ph type="sldNum" sz="quarter" idx="10"/>
          </p:nvPr>
        </p:nvSpPr>
        <p:spPr/>
        <p:txBody>
          <a:bodyPr/>
          <a:lstStyle/>
          <a:p>
            <a:fld id="{DBA2C2E2-0E08-480B-A22D-C2F2EBF6A27D}" type="slidenum">
              <a:rPr lang="en-US" smtClean="0"/>
              <a:pPr/>
              <a:t>9</a:t>
            </a:fld>
            <a:endParaRPr lang="en-US" dirty="0"/>
          </a:p>
        </p:txBody>
      </p:sp>
      <p:sp>
        <p:nvSpPr>
          <p:cNvPr id="7" name="Slide Image Placeholder 6">
            <a:extLst>
              <a:ext uri="{FF2B5EF4-FFF2-40B4-BE49-F238E27FC236}">
                <a16:creationId xmlns:a16="http://schemas.microsoft.com/office/drawing/2014/main" id="{CE3827C9-A375-4AA2-A20E-639E257C5B8B}"/>
              </a:ext>
            </a:extLst>
          </p:cNvPr>
          <p:cNvSpPr>
            <a:spLocks noGrp="1" noRot="1" noChangeAspect="1"/>
          </p:cNvSpPr>
          <p:nvPr>
            <p:ph type="sldImg"/>
          </p:nvPr>
        </p:nvSpPr>
        <p:spPr/>
      </p:sp>
    </p:spTree>
    <p:extLst>
      <p:ext uri="{BB962C8B-B14F-4D97-AF65-F5344CB8AC3E}">
        <p14:creationId xmlns:p14="http://schemas.microsoft.com/office/powerpoint/2010/main" val="14908317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65A978-149A-F04D-8F0D-AF4F2FE7D7E8}"/>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0" name="Group 9">
            <a:extLst>
              <a:ext uri="{FF2B5EF4-FFF2-40B4-BE49-F238E27FC236}">
                <a16:creationId xmlns:a16="http://schemas.microsoft.com/office/drawing/2014/main" id="{1FB58BA2-26C4-0440-BDDD-2052D1878077}"/>
              </a:ext>
            </a:extLst>
          </p:cNvPr>
          <p:cNvGrpSpPr/>
          <p:nvPr userDrawn="1"/>
        </p:nvGrpSpPr>
        <p:grpSpPr>
          <a:xfrm>
            <a:off x="1609344" y="1"/>
            <a:ext cx="10582653" cy="6383743"/>
            <a:chOff x="1" y="-654979"/>
            <a:chExt cx="9144000" cy="7029646"/>
          </a:xfrm>
        </p:grpSpPr>
        <p:grpSp>
          <p:nvGrpSpPr>
            <p:cNvPr id="11" name="Group 10">
              <a:extLst>
                <a:ext uri="{FF2B5EF4-FFF2-40B4-BE49-F238E27FC236}">
                  <a16:creationId xmlns:a16="http://schemas.microsoft.com/office/drawing/2014/main" id="{D78C5781-2240-304F-908C-656EA5392E85}"/>
                </a:ext>
              </a:extLst>
            </p:cNvPr>
            <p:cNvGrpSpPr/>
            <p:nvPr/>
          </p:nvGrpSpPr>
          <p:grpSpPr>
            <a:xfrm>
              <a:off x="7514903" y="2194560"/>
              <a:ext cx="1376891" cy="1327213"/>
              <a:chOff x="7040708" y="1972456"/>
              <a:chExt cx="1490472" cy="1787106"/>
            </a:xfrm>
          </p:grpSpPr>
          <p:sp>
            <p:nvSpPr>
              <p:cNvPr id="14" name="TextBox 13">
                <a:extLst>
                  <a:ext uri="{FF2B5EF4-FFF2-40B4-BE49-F238E27FC236}">
                    <a16:creationId xmlns:a16="http://schemas.microsoft.com/office/drawing/2014/main" id="{656F85FC-877B-9E4A-A60C-6C5A8A1A7B39}"/>
                  </a:ext>
                </a:extLst>
              </p:cNvPr>
              <p:cNvSpPr txBox="1"/>
              <p:nvPr/>
            </p:nvSpPr>
            <p:spPr>
              <a:xfrm>
                <a:off x="7785911" y="2666546"/>
                <a:ext cx="64"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17" name="Straight Connector 16">
                <a:extLst>
                  <a:ext uri="{FF2B5EF4-FFF2-40B4-BE49-F238E27FC236}">
                    <a16:creationId xmlns:a16="http://schemas.microsoft.com/office/drawing/2014/main" id="{4CB884D1-0755-E74F-91F8-46078351FC1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B2119A2-1462-D044-9A76-4B3F669228D3}"/>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2" name="Text Placeholder 56">
              <a:extLst>
                <a:ext uri="{FF2B5EF4-FFF2-40B4-BE49-F238E27FC236}">
                  <a16:creationId xmlns:a16="http://schemas.microsoft.com/office/drawing/2014/main" id="{6B645DEA-E179-DD4A-AABE-A82567A3C951}"/>
                </a:ext>
              </a:extLst>
            </p:cNvPr>
            <p:cNvSpPr txBox="1">
              <a:spLocks/>
            </p:cNvSpPr>
            <p:nvPr/>
          </p:nvSpPr>
          <p:spPr>
            <a:xfrm>
              <a:off x="320937" y="6188263"/>
              <a:ext cx="5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13" name="Rectangle 12">
              <a:extLst>
                <a:ext uri="{FF2B5EF4-FFF2-40B4-BE49-F238E27FC236}">
                  <a16:creationId xmlns:a16="http://schemas.microsoft.com/office/drawing/2014/main" id="{3C8532B7-23FC-F642-8E2D-D9CAD1310141}"/>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19" name="Footer Placeholder 1">
            <a:extLst>
              <a:ext uri="{FF2B5EF4-FFF2-40B4-BE49-F238E27FC236}">
                <a16:creationId xmlns:a16="http://schemas.microsoft.com/office/drawing/2014/main" id="{DDF6E711-3AF8-4C4C-BC96-20649A1FE16D}"/>
              </a:ext>
            </a:extLst>
          </p:cNvPr>
          <p:cNvSpPr>
            <a:spLocks noGrp="1"/>
          </p:cNvSpPr>
          <p:nvPr>
            <p:ph type="ftr" sz="quarter" idx="15"/>
          </p:nvPr>
        </p:nvSpPr>
        <p:spPr>
          <a:xfrm>
            <a:off x="308887" y="6559557"/>
            <a:ext cx="8046720" cy="168405"/>
          </a:xfrm>
          <a:prstGeom prst="rect">
            <a:avLst/>
          </a:prstGeom>
        </p:spPr>
        <p:txBody>
          <a:bodyPr/>
          <a:lstStyle>
            <a:lvl1pPr>
              <a:defRPr sz="800">
                <a:solidFill>
                  <a:schemeClr val="bg1"/>
                </a:solidFill>
              </a:defRPr>
            </a:lvl1pPr>
          </a:lstStyle>
          <a:p>
            <a:r>
              <a:rPr lang="en-US" dirty="0"/>
              <a:t>Copyright © 20XX Cambium Assessment, Inc. All rights reserved.</a:t>
            </a:r>
          </a:p>
        </p:txBody>
      </p:sp>
      <p:sp>
        <p:nvSpPr>
          <p:cNvPr id="20" name="Rectangle 19">
            <a:extLst>
              <a:ext uri="{FF2B5EF4-FFF2-40B4-BE49-F238E27FC236}">
                <a16:creationId xmlns:a16="http://schemas.microsoft.com/office/drawing/2014/main" id="{F205D659-D07B-E743-9FBB-621B69EA1909}"/>
              </a:ext>
            </a:extLst>
          </p:cNvPr>
          <p:cNvSpPr/>
          <p:nvPr userDrawn="1"/>
        </p:nvSpPr>
        <p:spPr>
          <a:xfrm>
            <a:off x="1609340" y="206189"/>
            <a:ext cx="10582661" cy="7678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2" name="Rectangle 21">
            <a:extLst>
              <a:ext uri="{FF2B5EF4-FFF2-40B4-BE49-F238E27FC236}">
                <a16:creationId xmlns:a16="http://schemas.microsoft.com/office/drawing/2014/main" id="{A836D0E5-60D3-E942-B988-E715FBC00EB4}"/>
              </a:ext>
            </a:extLst>
          </p:cNvPr>
          <p:cNvSpPr/>
          <p:nvPr userDrawn="1"/>
        </p:nvSpPr>
        <p:spPr>
          <a:xfrm>
            <a:off x="1" y="1"/>
            <a:ext cx="1609339" cy="949952"/>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3" name="Rectangle 22">
            <a:extLst>
              <a:ext uri="{FF2B5EF4-FFF2-40B4-BE49-F238E27FC236}">
                <a16:creationId xmlns:a16="http://schemas.microsoft.com/office/drawing/2014/main" id="{EDE83F88-C127-1644-B001-C9AB46F3FEE3}"/>
              </a:ext>
            </a:extLst>
          </p:cNvPr>
          <p:cNvSpPr/>
          <p:nvPr userDrawn="1"/>
        </p:nvSpPr>
        <p:spPr>
          <a:xfrm>
            <a:off x="-26897" y="206188"/>
            <a:ext cx="1636237" cy="76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4" name="Rectangle 23">
            <a:extLst>
              <a:ext uri="{FF2B5EF4-FFF2-40B4-BE49-F238E27FC236}">
                <a16:creationId xmlns:a16="http://schemas.microsoft.com/office/drawing/2014/main" id="{3D6246E8-E7C6-8A49-80B6-3E2133615174}"/>
              </a:ext>
            </a:extLst>
          </p:cNvPr>
          <p:cNvSpPr/>
          <p:nvPr userDrawn="1"/>
        </p:nvSpPr>
        <p:spPr>
          <a:xfrm>
            <a:off x="1609340" y="5892951"/>
            <a:ext cx="1058266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5" name="Rectangle 24">
            <a:extLst>
              <a:ext uri="{FF2B5EF4-FFF2-40B4-BE49-F238E27FC236}">
                <a16:creationId xmlns:a16="http://schemas.microsoft.com/office/drawing/2014/main" id="{17ECCD67-B362-6C4B-B973-00CBDF5176DE}"/>
              </a:ext>
            </a:extLst>
          </p:cNvPr>
          <p:cNvSpPr/>
          <p:nvPr userDrawn="1"/>
        </p:nvSpPr>
        <p:spPr>
          <a:xfrm>
            <a:off x="2" y="5892951"/>
            <a:ext cx="1609338"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6" name="Rectangle 25">
            <a:extLst>
              <a:ext uri="{FF2B5EF4-FFF2-40B4-BE49-F238E27FC236}">
                <a16:creationId xmlns:a16="http://schemas.microsoft.com/office/drawing/2014/main" id="{88E9A503-FA9D-254B-967C-73CC09635215}"/>
              </a:ext>
            </a:extLst>
          </p:cNvPr>
          <p:cNvSpPr/>
          <p:nvPr userDrawn="1"/>
        </p:nvSpPr>
        <p:spPr>
          <a:xfrm>
            <a:off x="1" y="949953"/>
            <a:ext cx="1609339"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7" name="Text Placeholder 6"/>
          <p:cNvSpPr>
            <a:spLocks noGrp="1"/>
          </p:cNvSpPr>
          <p:nvPr userDrawn="1">
            <p:ph type="body" sz="quarter" idx="14" hasCustomPrompt="1"/>
          </p:nvPr>
        </p:nvSpPr>
        <p:spPr>
          <a:xfrm>
            <a:off x="2589238" y="1693805"/>
            <a:ext cx="8540751" cy="355601"/>
          </a:xfrm>
        </p:spPr>
        <p:txBody>
          <a:bodyPr/>
          <a:lstStyle>
            <a:lvl1pPr marL="0" indent="0" algn="ctr">
              <a:lnSpc>
                <a:spcPct val="100000"/>
              </a:lnSpc>
              <a:spcBef>
                <a:spcPts val="0"/>
              </a:spcBef>
              <a:buNone/>
              <a:defRPr sz="2000" cap="all" baseline="0">
                <a:solidFill>
                  <a:schemeClr val="bg1"/>
                </a:solidFill>
                <a:effectLst/>
              </a:defRPr>
            </a:lvl1pPr>
            <a:lvl2pPr marL="320040" indent="0" algn="ctr">
              <a:lnSpc>
                <a:spcPct val="100000"/>
              </a:lnSpc>
              <a:spcBef>
                <a:spcPts val="0"/>
              </a:spcBef>
              <a:buNone/>
              <a:defRPr>
                <a:solidFill>
                  <a:schemeClr val="bg1"/>
                </a:solidFill>
              </a:defRPr>
            </a:lvl2pPr>
            <a:lvl3pPr marL="685800" indent="0" algn="ctr">
              <a:lnSpc>
                <a:spcPct val="100000"/>
              </a:lnSpc>
              <a:spcBef>
                <a:spcPts val="0"/>
              </a:spcBef>
              <a:buNone/>
              <a:defRPr>
                <a:solidFill>
                  <a:schemeClr val="bg1"/>
                </a:solidFill>
              </a:defRPr>
            </a:lvl3pPr>
            <a:lvl4pPr marL="1005840" indent="0" algn="ctr">
              <a:lnSpc>
                <a:spcPct val="100000"/>
              </a:lnSpc>
              <a:spcBef>
                <a:spcPts val="0"/>
              </a:spcBef>
              <a:buNone/>
              <a:defRPr>
                <a:solidFill>
                  <a:schemeClr val="bg1"/>
                </a:solidFill>
              </a:defRPr>
            </a:lvl4pPr>
            <a:lvl5pPr marL="1325880" indent="0" algn="ctr">
              <a:lnSpc>
                <a:spcPct val="100000"/>
              </a:lnSpc>
              <a:spcBef>
                <a:spcPts val="0"/>
              </a:spcBef>
              <a:buNone/>
              <a:defRPr>
                <a:solidFill>
                  <a:schemeClr val="bg1"/>
                </a:solidFill>
              </a:defRPr>
            </a:lvl5pPr>
          </a:lstStyle>
          <a:p>
            <a:pPr lvl="0"/>
            <a:r>
              <a:rPr lang="en-US" dirty="0"/>
              <a:t>Presentation Purpose or Location | Month 20XX</a:t>
            </a:r>
          </a:p>
        </p:txBody>
      </p:sp>
      <p:sp>
        <p:nvSpPr>
          <p:cNvPr id="15" name="Title"/>
          <p:cNvSpPr>
            <a:spLocks noGrp="1"/>
          </p:cNvSpPr>
          <p:nvPr userDrawn="1">
            <p:ph type="title" hasCustomPrompt="1"/>
          </p:nvPr>
        </p:nvSpPr>
        <p:spPr>
          <a:xfrm>
            <a:off x="2589492" y="2200099"/>
            <a:ext cx="8540496" cy="1321242"/>
          </a:xfrm>
          <a:prstGeom prst="rect">
            <a:avLst/>
          </a:prstGeom>
          <a:ln>
            <a:noFill/>
          </a:ln>
        </p:spPr>
        <p:txBody>
          <a:bodyPr vert="horz" wrap="square" lIns="0" tIns="0" rIns="0" bIns="0" rtlCol="0" anchor="t" anchorCtr="0">
            <a:normAutofit/>
          </a:bodyPr>
          <a:lstStyle>
            <a:lvl1pPr algn="ctr">
              <a:lnSpc>
                <a:spcPct val="100000"/>
              </a:lnSpc>
              <a:defRPr sz="5000" b="0" i="0" cap="all" spc="0" baseline="0">
                <a:solidFill>
                  <a:schemeClr val="bg1"/>
                </a:solidFill>
                <a:effectLst/>
                <a:latin typeface="+mj-lt"/>
                <a:ea typeface="Calibri" panose="020F0502020204030204" pitchFamily="34" charset="0"/>
                <a:cs typeface="Calibri"/>
              </a:defRPr>
            </a:lvl1pPr>
          </a:lstStyle>
          <a:p>
            <a:r>
              <a:rPr lang="en-US" dirty="0"/>
              <a:t>Presentation Title</a:t>
            </a:r>
          </a:p>
        </p:txBody>
      </p:sp>
      <p:sp>
        <p:nvSpPr>
          <p:cNvPr id="16" name="Subtitle"/>
          <p:cNvSpPr>
            <a:spLocks noGrp="1"/>
          </p:cNvSpPr>
          <p:nvPr userDrawn="1">
            <p:ph type="subTitle" idx="1" hasCustomPrompt="1"/>
          </p:nvPr>
        </p:nvSpPr>
        <p:spPr>
          <a:xfrm>
            <a:off x="2589492" y="3653167"/>
            <a:ext cx="8540496" cy="369332"/>
          </a:xfrm>
          <a:prstGeom prst="rect">
            <a:avLst/>
          </a:prstGeom>
          <a:ln>
            <a:noFill/>
          </a:ln>
        </p:spPr>
        <p:txBody>
          <a:bodyPr wrap="square" lIns="0" rIns="0" anchor="b" anchorCtr="0">
            <a:normAutofit/>
          </a:bodyPr>
          <a:lstStyle>
            <a:lvl1pPr marL="0" indent="0" algn="ctr">
              <a:lnSpc>
                <a:spcPct val="100000"/>
              </a:lnSpc>
              <a:spcBef>
                <a:spcPts val="0"/>
              </a:spcBef>
              <a:buNone/>
              <a:defRPr sz="1800" b="0" i="0" cap="all" spc="0" baseline="0">
                <a:solidFill>
                  <a:schemeClr val="bg1"/>
                </a:solidFill>
                <a:effectLst/>
                <a:latin typeface="+mj-lt"/>
                <a:ea typeface="Calibri" panose="020F0502020204030204" pitchFamily="34" charset="0"/>
                <a:cs typeface="Calibri"/>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Presentation Subtitle</a:t>
            </a:r>
          </a:p>
        </p:txBody>
      </p:sp>
      <p:sp>
        <p:nvSpPr>
          <p:cNvPr id="4" name="Text Placeholder 3"/>
          <p:cNvSpPr>
            <a:spLocks noGrp="1"/>
          </p:cNvSpPr>
          <p:nvPr userDrawn="1">
            <p:ph type="body" sz="quarter" idx="13" hasCustomPrompt="1"/>
          </p:nvPr>
        </p:nvSpPr>
        <p:spPr>
          <a:xfrm>
            <a:off x="2589238" y="4173194"/>
            <a:ext cx="8540751" cy="803275"/>
          </a:xfrm>
        </p:spPr>
        <p:txBody>
          <a:bodyPr>
            <a:noAutofit/>
          </a:bodyPr>
          <a:lstStyle>
            <a:lvl1pPr marL="0" indent="0" algn="ctr">
              <a:lnSpc>
                <a:spcPct val="100000"/>
              </a:lnSpc>
              <a:spcBef>
                <a:spcPts val="0"/>
              </a:spcBef>
              <a:buNone/>
              <a:defRPr sz="1400" baseline="0">
                <a:solidFill>
                  <a:schemeClr val="bg1"/>
                </a:solidFill>
                <a:effectLst/>
              </a:defRPr>
            </a:lvl1pPr>
            <a:lvl2pPr marL="320040" indent="0">
              <a:buNone/>
              <a:defRPr>
                <a:solidFill>
                  <a:schemeClr val="bg1"/>
                </a:solidFill>
              </a:defRPr>
            </a:lvl2pPr>
            <a:lvl3pPr marL="685800" indent="0">
              <a:buNone/>
              <a:defRPr>
                <a:solidFill>
                  <a:schemeClr val="bg1"/>
                </a:solidFill>
              </a:defRPr>
            </a:lvl3pPr>
            <a:lvl4pPr marL="1005840" indent="0">
              <a:buNone/>
              <a:defRPr>
                <a:solidFill>
                  <a:schemeClr val="bg1"/>
                </a:solidFill>
              </a:defRPr>
            </a:lvl4pPr>
            <a:lvl5pPr marL="1325880" indent="0">
              <a:buNone/>
              <a:defRPr>
                <a:solidFill>
                  <a:schemeClr val="bg1"/>
                </a:solidFill>
              </a:defRPr>
            </a:lvl5pPr>
          </a:lstStyle>
          <a:p>
            <a:pPr lvl="0"/>
            <a:r>
              <a:rPr lang="en-US" dirty="0"/>
              <a:t>Presenter’s Name | Presenter’s Name | Presenter’s Name</a:t>
            </a:r>
            <a:br>
              <a:rPr lang="en-US" dirty="0"/>
            </a:br>
            <a:r>
              <a:rPr lang="en-US" dirty="0"/>
              <a:t>or</a:t>
            </a:r>
          </a:p>
          <a:p>
            <a:pPr lvl="0"/>
            <a:r>
              <a:rPr lang="en-US" dirty="0"/>
              <a:t>Presenter’s Name, Title | Presenter’s Name, Title</a:t>
            </a:r>
          </a:p>
        </p:txBody>
      </p:sp>
      <p:pic>
        <p:nvPicPr>
          <p:cNvPr id="28" name="Picture 27">
            <a:extLst>
              <a:ext uri="{FF2B5EF4-FFF2-40B4-BE49-F238E27FC236}">
                <a16:creationId xmlns:a16="http://schemas.microsoft.com/office/drawing/2014/main" id="{E9D7100A-70B5-A94C-A244-0FDBF1A29F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6230" y="2730704"/>
            <a:ext cx="1212576" cy="1039198"/>
          </a:xfrm>
          <a:prstGeom prst="rect">
            <a:avLst/>
          </a:prstGeom>
        </p:spPr>
      </p:pic>
    </p:spTree>
    <p:extLst>
      <p:ext uri="{BB962C8B-B14F-4D97-AF65-F5344CB8AC3E}">
        <p14:creationId xmlns:p14="http://schemas.microsoft.com/office/powerpoint/2010/main" val="10619939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5" name="Content"/>
          <p:cNvSpPr>
            <a:spLocks noGrp="1"/>
          </p:cNvSpPr>
          <p:nvPr>
            <p:ph sz="quarter" idx="17" hasCustomPrompt="1"/>
          </p:nvPr>
        </p:nvSpPr>
        <p:spPr>
          <a:xfrm>
            <a:off x="457200" y="980023"/>
            <a:ext cx="11338560" cy="5009297"/>
          </a:xfrm>
        </p:spPr>
        <p:txBody>
          <a:bodyPr>
            <a:normAutofit/>
          </a:bodyPr>
          <a:lstStyle>
            <a:lvl1pPr marL="457200" indent="-457200">
              <a:lnSpc>
                <a:spcPct val="105000"/>
              </a:lnSpc>
              <a:spcBef>
                <a:spcPts val="600"/>
              </a:spcBef>
              <a:buClr>
                <a:schemeClr val="tx2"/>
              </a:buClr>
              <a:buFont typeface="+mj-lt"/>
              <a:buAutoNum type="arabicPeriod"/>
              <a:defRPr sz="2000" baseline="0"/>
            </a:lvl1pPr>
            <a:lvl2pPr marL="914400" indent="-457200">
              <a:lnSpc>
                <a:spcPct val="105000"/>
              </a:lnSpc>
              <a:spcBef>
                <a:spcPts val="600"/>
              </a:spcBef>
              <a:buClr>
                <a:schemeClr val="tx2"/>
              </a:buClr>
              <a:buFont typeface="+mj-lt"/>
              <a:buAutoNum type="alphaLcPeriod"/>
              <a:defRPr sz="2000"/>
            </a:lvl2pPr>
            <a:lvl3pPr marL="1371600" indent="-457200">
              <a:lnSpc>
                <a:spcPct val="105000"/>
              </a:lnSpc>
              <a:spcBef>
                <a:spcPts val="600"/>
              </a:spcBef>
              <a:buClr>
                <a:schemeClr val="tx2"/>
              </a:buClr>
              <a:buFont typeface="+mj-lt"/>
              <a:buAutoNum type="romanLcPeriod"/>
              <a:defRPr sz="2000"/>
            </a:lvl3pPr>
            <a:lvl4pPr marL="1828800" indent="-457200">
              <a:lnSpc>
                <a:spcPct val="105000"/>
              </a:lnSpc>
              <a:spcBef>
                <a:spcPts val="600"/>
              </a:spcBef>
              <a:buClr>
                <a:schemeClr val="tx2"/>
              </a:buClr>
              <a:buSzPct val="100000"/>
              <a:buFont typeface="+mj-lt"/>
              <a:buAutoNum type="arabicParenR"/>
              <a:defRPr sz="2000"/>
            </a:lvl4pPr>
            <a:lvl5pPr marL="2286000" indent="-457200">
              <a:lnSpc>
                <a:spcPct val="105000"/>
              </a:lnSpc>
              <a:spcBef>
                <a:spcPts val="600"/>
              </a:spcBef>
              <a:buClr>
                <a:schemeClr val="tx2"/>
              </a:buClr>
              <a:buFont typeface="+mj-lt"/>
              <a:buAutoNum type="alphaLcParenR"/>
              <a:defRPr sz="2000"/>
            </a:lvl5pPr>
          </a:lstStyle>
          <a:p>
            <a:pPr lvl="0"/>
            <a:r>
              <a:rPr lang="en-US" dirty="0"/>
              <a:t>Click here to add an ordered list, or click on an icon below to add a table, graph, SmartArt object, or picture. The ordered list uses Arabic numerals for the first level, lowercase letters for the second level, and lowercase Roman numerals for the third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BFA943DE-30D8-3C44-BAD4-F714ADCDCC99}"/>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8" name="Title 7">
            <a:extLst>
              <a:ext uri="{FF2B5EF4-FFF2-40B4-BE49-F238E27FC236}">
                <a16:creationId xmlns:a16="http://schemas.microsoft.com/office/drawing/2014/main" id="{7C0178C2-F4D1-FC47-9325-665EBB4F63A3}"/>
              </a:ext>
            </a:extLst>
          </p:cNvPr>
          <p:cNvSpPr>
            <a:spLocks noGrp="1"/>
          </p:cNvSpPr>
          <p:nvPr>
            <p:ph type="title" hasCustomPrompt="1"/>
          </p:nvPr>
        </p:nvSpPr>
        <p:spPr>
          <a:xfrm>
            <a:off x="426230" y="65597"/>
            <a:ext cx="11369529" cy="518012"/>
          </a:xfrm>
        </p:spPr>
        <p:txBody>
          <a:bodyPr/>
          <a:lstStyle/>
          <a:p>
            <a:r>
              <a:rPr lang="en-US" dirty="0"/>
              <a:t>Ordered List Layout</a:t>
            </a:r>
          </a:p>
        </p:txBody>
      </p:sp>
    </p:spTree>
    <p:extLst>
      <p:ext uri="{BB962C8B-B14F-4D97-AF65-F5344CB8AC3E}">
        <p14:creationId xmlns:p14="http://schemas.microsoft.com/office/powerpoint/2010/main" val="211351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Ordered List">
    <p:spTree>
      <p:nvGrpSpPr>
        <p:cNvPr id="1" name=""/>
        <p:cNvGrpSpPr/>
        <p:nvPr/>
      </p:nvGrpSpPr>
      <p:grpSpPr>
        <a:xfrm>
          <a:off x="0" y="0"/>
          <a:ext cx="0" cy="0"/>
          <a:chOff x="0" y="0"/>
          <a:chExt cx="0" cy="0"/>
        </a:xfrm>
      </p:grpSpPr>
      <p:sp>
        <p:nvSpPr>
          <p:cNvPr id="14" name="Left Content"/>
          <p:cNvSpPr>
            <a:spLocks noGrp="1"/>
          </p:cNvSpPr>
          <p:nvPr>
            <p:ph sz="quarter" idx="18" hasCustomPrompt="1"/>
          </p:nvPr>
        </p:nvSpPr>
        <p:spPr>
          <a:xfrm>
            <a:off x="457200"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ight Content"/>
          <p:cNvSpPr>
            <a:spLocks noGrp="1"/>
          </p:cNvSpPr>
          <p:nvPr>
            <p:ph sz="quarter" idx="19" hasCustomPrompt="1"/>
          </p:nvPr>
        </p:nvSpPr>
        <p:spPr>
          <a:xfrm>
            <a:off x="6227064"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21920307-3693-814B-9504-81A5CEE2BCA7}"/>
              </a:ext>
            </a:extLst>
          </p:cNvPr>
          <p:cNvSpPr>
            <a:spLocks noGrp="1"/>
          </p:cNvSpPr>
          <p:nvPr>
            <p:ph type="sldNum" sz="quarter" idx="20"/>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DFB739CD-B3C5-CB47-AD1D-4BCB9FD362CC}"/>
              </a:ext>
            </a:extLst>
          </p:cNvPr>
          <p:cNvSpPr>
            <a:spLocks noGrp="1"/>
          </p:cNvSpPr>
          <p:nvPr>
            <p:ph type="title" hasCustomPrompt="1"/>
          </p:nvPr>
        </p:nvSpPr>
        <p:spPr>
          <a:xfrm>
            <a:off x="426230" y="65597"/>
            <a:ext cx="11369529" cy="518012"/>
          </a:xfrm>
        </p:spPr>
        <p:txBody>
          <a:bodyPr/>
          <a:lstStyle/>
          <a:p>
            <a:r>
              <a:rPr lang="en-US" dirty="0"/>
              <a:t>Two Content Ordered List Layout</a:t>
            </a:r>
          </a:p>
        </p:txBody>
      </p:sp>
    </p:spTree>
    <p:extLst>
      <p:ext uri="{BB962C8B-B14F-4D97-AF65-F5344CB8AC3E}">
        <p14:creationId xmlns:p14="http://schemas.microsoft.com/office/powerpoint/2010/main" val="339352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hoto Right">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A0108988-471C-AC44-89A7-198C88D416B1}"/>
              </a:ext>
            </a:extLst>
          </p:cNvPr>
          <p:cNvSpPr/>
          <p:nvPr userDrawn="1"/>
        </p:nvSpPr>
        <p:spPr>
          <a:xfrm>
            <a:off x="-979" y="0"/>
            <a:ext cx="6096000" cy="6858000"/>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0" name="Group 9">
            <a:extLst>
              <a:ext uri="{FF2B5EF4-FFF2-40B4-BE49-F238E27FC236}">
                <a16:creationId xmlns:a16="http://schemas.microsoft.com/office/drawing/2014/main" id="{FFFADB4B-37BB-0241-8746-C5816773B9B0}"/>
              </a:ext>
            </a:extLst>
          </p:cNvPr>
          <p:cNvGrpSpPr/>
          <p:nvPr userDrawn="1"/>
        </p:nvGrpSpPr>
        <p:grpSpPr>
          <a:xfrm>
            <a:off x="0" y="6240306"/>
            <a:ext cx="12192000" cy="632182"/>
            <a:chOff x="0" y="6225818"/>
            <a:chExt cx="9144000" cy="632182"/>
          </a:xfrm>
        </p:grpSpPr>
        <p:sp>
          <p:nvSpPr>
            <p:cNvPr id="11" name="Rectangle 10">
              <a:extLst>
                <a:ext uri="{FF2B5EF4-FFF2-40B4-BE49-F238E27FC236}">
                  <a16:creationId xmlns:a16="http://schemas.microsoft.com/office/drawing/2014/main" id="{386A22AF-67D5-F543-A159-755B8EF4003D}"/>
                </a:ext>
              </a:extLst>
            </p:cNvPr>
            <p:cNvSpPr/>
            <p:nvPr userDrawn="1"/>
          </p:nvSpPr>
          <p:spPr>
            <a:xfrm>
              <a:off x="0" y="6225818"/>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2" name="Rectangle 11">
              <a:extLst>
                <a:ext uri="{FF2B5EF4-FFF2-40B4-BE49-F238E27FC236}">
                  <a16:creationId xmlns:a16="http://schemas.microsoft.com/office/drawing/2014/main" id="{6158D77B-D1A8-0C40-85E3-DA8A6FA37D0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52" name="Text Placeholder 9"/>
          <p:cNvSpPr>
            <a:spLocks noGrp="1"/>
          </p:cNvSpPr>
          <p:nvPr userDrawn="1">
            <p:ph type="body" sz="quarter" idx="13"/>
          </p:nvPr>
        </p:nvSpPr>
        <p:spPr>
          <a:xfrm>
            <a:off x="436255" y="965535"/>
            <a:ext cx="5257800" cy="5111608"/>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3" name="Content Placeholder 3"/>
          <p:cNvSpPr>
            <a:spLocks noGrp="1"/>
          </p:cNvSpPr>
          <p:nvPr userDrawn="1">
            <p:ph sz="half" idx="2" hasCustomPrompt="1"/>
          </p:nvPr>
        </p:nvSpPr>
        <p:spPr>
          <a:xfrm>
            <a:off x="6092952" y="1"/>
            <a:ext cx="6099048" cy="6077143"/>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2" name="Slide Number Placeholder 1">
            <a:extLst>
              <a:ext uri="{FF2B5EF4-FFF2-40B4-BE49-F238E27FC236}">
                <a16:creationId xmlns:a16="http://schemas.microsoft.com/office/drawing/2014/main" id="{8506D32C-8B41-214B-9C51-5FF5A640C4D2}"/>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5" name="Rectangle 14">
            <a:extLst>
              <a:ext uri="{FF2B5EF4-FFF2-40B4-BE49-F238E27FC236}">
                <a16:creationId xmlns:a16="http://schemas.microsoft.com/office/drawing/2014/main" id="{C6A3EB17-D923-E940-979E-0234E147BEB1}"/>
              </a:ext>
            </a:extLst>
          </p:cNvPr>
          <p:cNvSpPr/>
          <p:nvPr userDrawn="1"/>
        </p:nvSpPr>
        <p:spPr>
          <a:xfrm>
            <a:off x="0" y="6240306"/>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4" name="Title 3">
            <a:extLst>
              <a:ext uri="{FF2B5EF4-FFF2-40B4-BE49-F238E27FC236}">
                <a16:creationId xmlns:a16="http://schemas.microsoft.com/office/drawing/2014/main" id="{893F56CF-BA22-AD41-BE10-25F388A6A393}"/>
              </a:ext>
            </a:extLst>
          </p:cNvPr>
          <p:cNvSpPr>
            <a:spLocks noGrp="1"/>
          </p:cNvSpPr>
          <p:nvPr>
            <p:ph type="title" hasCustomPrompt="1"/>
          </p:nvPr>
        </p:nvSpPr>
        <p:spPr>
          <a:xfrm>
            <a:off x="426231" y="35780"/>
            <a:ext cx="5257800" cy="518012"/>
          </a:xfrm>
        </p:spPr>
        <p:txBody>
          <a:bodyPr/>
          <a:lstStyle>
            <a:lvl1pPr>
              <a:defRPr>
                <a:solidFill>
                  <a:schemeClr val="tx1"/>
                </a:solidFill>
              </a:defRPr>
            </a:lvl1pPr>
          </a:lstStyle>
          <a:p>
            <a:r>
              <a:rPr lang="en-US" dirty="0"/>
              <a:t>Photo Right</a:t>
            </a:r>
          </a:p>
        </p:txBody>
      </p:sp>
      <p:pic>
        <p:nvPicPr>
          <p:cNvPr id="18" name="Picture 17" descr="A picture containing drawing&#10;&#10;Description automatically generated">
            <a:extLst>
              <a:ext uri="{FF2B5EF4-FFF2-40B4-BE49-F238E27FC236}">
                <a16:creationId xmlns:a16="http://schemas.microsoft.com/office/drawing/2014/main" id="{8C0B5C6E-8E1D-6047-BF30-5804530ADC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1167300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Left">
    <p:spTree>
      <p:nvGrpSpPr>
        <p:cNvPr id="1" name=""/>
        <p:cNvGrpSpPr/>
        <p:nvPr/>
      </p:nvGrpSpPr>
      <p:grpSpPr>
        <a:xfrm>
          <a:off x="0" y="0"/>
          <a:ext cx="0" cy="0"/>
          <a:chOff x="0" y="0"/>
          <a:chExt cx="0" cy="0"/>
        </a:xfrm>
      </p:grpSpPr>
      <p:sp>
        <p:nvSpPr>
          <p:cNvPr id="21" name="grey box">
            <a:extLst>
              <a:ext uri="{FF2B5EF4-FFF2-40B4-BE49-F238E27FC236}">
                <a16:creationId xmlns:a16="http://schemas.microsoft.com/office/drawing/2014/main" id="{F9756E41-F116-3E49-9C17-49D68C7EA8F4}"/>
              </a:ext>
            </a:extLst>
          </p:cNvPr>
          <p:cNvSpPr/>
          <p:nvPr userDrawn="1"/>
        </p:nvSpPr>
        <p:spPr>
          <a:xfrm>
            <a:off x="6098069" y="0"/>
            <a:ext cx="6093931" cy="6858000"/>
          </a:xfrm>
          <a:prstGeom prst="rect">
            <a:avLst/>
          </a:prstGeom>
          <a:solidFill>
            <a:srgbClr val="2C9E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1" name="Group 10">
            <a:extLst>
              <a:ext uri="{FF2B5EF4-FFF2-40B4-BE49-F238E27FC236}">
                <a16:creationId xmlns:a16="http://schemas.microsoft.com/office/drawing/2014/main" id="{32BC42CD-7906-6A4D-93C6-A9904E69CA44}"/>
              </a:ext>
            </a:extLst>
          </p:cNvPr>
          <p:cNvGrpSpPr/>
          <p:nvPr userDrawn="1"/>
        </p:nvGrpSpPr>
        <p:grpSpPr>
          <a:xfrm>
            <a:off x="0" y="6242016"/>
            <a:ext cx="12192000" cy="637498"/>
            <a:chOff x="0" y="6220502"/>
            <a:chExt cx="9144000" cy="637498"/>
          </a:xfrm>
        </p:grpSpPr>
        <p:sp>
          <p:nvSpPr>
            <p:cNvPr id="13" name="Rectangle 12">
              <a:extLst>
                <a:ext uri="{FF2B5EF4-FFF2-40B4-BE49-F238E27FC236}">
                  <a16:creationId xmlns:a16="http://schemas.microsoft.com/office/drawing/2014/main" id="{831BBD1C-42DD-2B4D-8247-369BFA6F68FB}"/>
                </a:ext>
              </a:extLst>
            </p:cNvPr>
            <p:cNvSpPr/>
            <p:nvPr userDrawn="1"/>
          </p:nvSpPr>
          <p:spPr>
            <a:xfrm>
              <a:off x="0" y="6220502"/>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4" name="Rectangle 13">
              <a:extLst>
                <a:ext uri="{FF2B5EF4-FFF2-40B4-BE49-F238E27FC236}">
                  <a16:creationId xmlns:a16="http://schemas.microsoft.com/office/drawing/2014/main" id="{F97C8E63-2AE0-7941-9205-AA818AB610C7}"/>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4" name="Content Placeholder 3"/>
          <p:cNvSpPr>
            <a:spLocks noGrp="1"/>
          </p:cNvSpPr>
          <p:nvPr userDrawn="1">
            <p:ph sz="half" idx="2" hasCustomPrompt="1"/>
          </p:nvPr>
        </p:nvSpPr>
        <p:spPr>
          <a:xfrm>
            <a:off x="0" y="0"/>
            <a:ext cx="6099048" cy="6242016"/>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3" name="Slide Number Placeholder 2">
            <a:extLst>
              <a:ext uri="{FF2B5EF4-FFF2-40B4-BE49-F238E27FC236}">
                <a16:creationId xmlns:a16="http://schemas.microsoft.com/office/drawing/2014/main" id="{00224664-29C8-434F-915D-833F29D79ADB}"/>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2" name="Rectangle 11">
            <a:extLst>
              <a:ext uri="{FF2B5EF4-FFF2-40B4-BE49-F238E27FC236}">
                <a16:creationId xmlns:a16="http://schemas.microsoft.com/office/drawing/2014/main" id="{0DA4C9DB-0D9F-9448-A75A-0A0DE6C215D5}"/>
              </a:ext>
            </a:extLst>
          </p:cNvPr>
          <p:cNvSpPr/>
          <p:nvPr userDrawn="1"/>
        </p:nvSpPr>
        <p:spPr>
          <a:xfrm>
            <a:off x="6096000" y="6218925"/>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6" name="Text Placeholder 9">
            <a:extLst>
              <a:ext uri="{FF2B5EF4-FFF2-40B4-BE49-F238E27FC236}">
                <a16:creationId xmlns:a16="http://schemas.microsoft.com/office/drawing/2014/main" id="{759D2715-D0F6-BD45-BA81-372108EF4936}"/>
              </a:ext>
            </a:extLst>
          </p:cNvPr>
          <p:cNvSpPr>
            <a:spLocks noGrp="1"/>
          </p:cNvSpPr>
          <p:nvPr>
            <p:ph type="body" sz="quarter" idx="15"/>
          </p:nvPr>
        </p:nvSpPr>
        <p:spPr>
          <a:xfrm>
            <a:off x="6521636" y="969275"/>
            <a:ext cx="5257800" cy="5107869"/>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a:extLst>
              <a:ext uri="{FF2B5EF4-FFF2-40B4-BE49-F238E27FC236}">
                <a16:creationId xmlns:a16="http://schemas.microsoft.com/office/drawing/2014/main" id="{033D62F8-7754-154B-8C7D-DF2AB0082BB4}"/>
              </a:ext>
            </a:extLst>
          </p:cNvPr>
          <p:cNvSpPr>
            <a:spLocks noGrp="1"/>
          </p:cNvSpPr>
          <p:nvPr>
            <p:ph type="title" hasCustomPrompt="1"/>
          </p:nvPr>
        </p:nvSpPr>
        <p:spPr>
          <a:xfrm>
            <a:off x="6513087" y="35780"/>
            <a:ext cx="5249251" cy="518012"/>
          </a:xfrm>
        </p:spPr>
        <p:txBody>
          <a:bodyPr/>
          <a:lstStyle>
            <a:lvl1pPr>
              <a:defRPr>
                <a:solidFill>
                  <a:schemeClr val="tx1"/>
                </a:solidFill>
              </a:defRPr>
            </a:lvl1pPr>
          </a:lstStyle>
          <a:p>
            <a:r>
              <a:rPr lang="en-US" dirty="0"/>
              <a:t>Photo Left</a:t>
            </a:r>
          </a:p>
        </p:txBody>
      </p:sp>
      <p:pic>
        <p:nvPicPr>
          <p:cNvPr id="24" name="Picture 23" descr="A picture containing drawing&#10;&#10;Description automatically generated">
            <a:extLst>
              <a:ext uri="{FF2B5EF4-FFF2-40B4-BE49-F238E27FC236}">
                <a16:creationId xmlns:a16="http://schemas.microsoft.com/office/drawing/2014/main" id="{5FC37F2C-A87F-B746-9223-2C1EC3A34A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3659918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buNone/>
              <a:defRPr/>
            </a:lvl1pPr>
          </a:lstStyle>
          <a:p>
            <a:r>
              <a:rPr lang="en-US" dirty="0"/>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a:prstGeom prst="rect">
            <a:avLst/>
          </a:prstGeo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dirty="0">
                <a:ln>
                  <a:noFill/>
                </a:ln>
                <a:solidFill>
                  <a:srgbClr val="595959"/>
                </a:solidFill>
                <a:effectLst/>
                <a:uLnTx/>
                <a:uFillTx/>
                <a:latin typeface="+mj-lt"/>
                <a:cs typeface="Calibri"/>
              </a:rPr>
              <a:t>Slide Title Placeholder. </a:t>
            </a:r>
            <a:br>
              <a:rPr kumimoji="0" lang="en-US" sz="2400" b="0" i="0" u="none" strike="noStrike" kern="1200" cap="none" spc="0" normalizeH="0" baseline="0" noProof="0" dirty="0">
                <a:ln>
                  <a:noFill/>
                </a:ln>
                <a:solidFill>
                  <a:srgbClr val="595959"/>
                </a:solidFill>
                <a:effectLst/>
                <a:uLnTx/>
                <a:uFillTx/>
                <a:latin typeface="+mj-lt"/>
                <a:cs typeface="Calibri"/>
              </a:rPr>
            </a:br>
            <a:r>
              <a:rPr kumimoji="0" lang="en-US" sz="2400" b="0" i="0" u="none" strike="noStrike" kern="1200" cap="none" spc="0" normalizeH="0" baseline="0" noProof="0" dirty="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dirty="0"/>
          </a:p>
        </p:txBody>
      </p:sp>
    </p:spTree>
    <p:extLst>
      <p:ext uri="{BB962C8B-B14F-4D97-AF65-F5344CB8AC3E}">
        <p14:creationId xmlns:p14="http://schemas.microsoft.com/office/powerpoint/2010/main" val="243296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6E5A0-0247-1E47-BEE1-6D5715DD596F}"/>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045BA458-90C4-F74B-AE2A-4AF25227E417}"/>
              </a:ext>
            </a:extLst>
          </p:cNvPr>
          <p:cNvSpPr>
            <a:spLocks noGrp="1"/>
          </p:cNvSpPr>
          <p:nvPr>
            <p:ph type="title" hasCustomPrompt="1"/>
          </p:nvPr>
        </p:nvSpPr>
        <p:spPr>
          <a:xfrm>
            <a:off x="426230" y="65597"/>
            <a:ext cx="11369529" cy="518012"/>
          </a:xfrm>
        </p:spPr>
        <p:txBody>
          <a:bodyPr/>
          <a:lstStyle/>
          <a:p>
            <a:r>
              <a:rPr lang="en-US" dirty="0"/>
              <a:t>References</a:t>
            </a:r>
          </a:p>
        </p:txBody>
      </p:sp>
      <p:sp>
        <p:nvSpPr>
          <p:cNvPr id="13" name="Content">
            <a:extLst>
              <a:ext uri="{FF2B5EF4-FFF2-40B4-BE49-F238E27FC236}">
                <a16:creationId xmlns:a16="http://schemas.microsoft.com/office/drawing/2014/main" id="{EECC0F94-EA13-EC4B-8223-4326E5F5AC8C}"/>
              </a:ext>
            </a:extLst>
          </p:cNvPr>
          <p:cNvSpPr>
            <a:spLocks noGrp="1"/>
          </p:cNvSpPr>
          <p:nvPr>
            <p:ph type="body" sz="quarter" idx="13" hasCustomPrompt="1"/>
          </p:nvPr>
        </p:nvSpPr>
        <p:spPr>
          <a:xfrm>
            <a:off x="457200" y="1143001"/>
            <a:ext cx="11338560" cy="4581939"/>
          </a:xfrm>
        </p:spPr>
        <p:txBody>
          <a:bodyPr>
            <a:noAutofit/>
          </a:bodyPr>
          <a:lstStyle>
            <a:lvl1pPr marL="45720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dirty="0"/>
              <a:t>References are 18 point with a 0.5” hanging indent and follow APA 6th Edition guidelines.</a:t>
            </a:r>
          </a:p>
          <a:p>
            <a:pPr marL="457200"/>
            <a:r>
              <a:rPr lang="en-US" dirty="0" err="1"/>
              <a:t>Hanushek</a:t>
            </a:r>
            <a:r>
              <a:rPr lang="en-US" dirty="0"/>
              <a:t>, E. A., &amp; Haycock, K. (2010). An effective teacher in every classroom: A lofty goal, but how to do it? </a:t>
            </a:r>
            <a:r>
              <a:rPr lang="en-US" i="1" dirty="0"/>
              <a:t>Education Next, 10</a:t>
            </a:r>
            <a:r>
              <a:rPr lang="en-US" dirty="0"/>
              <a:t>(3), 47–52.</a:t>
            </a:r>
          </a:p>
          <a:p>
            <a:pPr marL="457200"/>
            <a:r>
              <a:rPr lang="en-US" dirty="0" err="1"/>
              <a:t>Hanushek</a:t>
            </a:r>
            <a:r>
              <a:rPr lang="en-US" dirty="0"/>
              <a:t>, E. A., &amp; </a:t>
            </a:r>
            <a:r>
              <a:rPr lang="en-US" dirty="0" err="1"/>
              <a:t>Rivkin</a:t>
            </a:r>
            <a:r>
              <a:rPr lang="en-US" dirty="0"/>
              <a:t>, S. G. (2010). Generalizations about using value-added measures of teacher quality. </a:t>
            </a:r>
            <a:r>
              <a:rPr lang="en-US" i="1" dirty="0"/>
              <a:t>American Economic Review, 100</a:t>
            </a:r>
            <a:r>
              <a:rPr lang="en-US" dirty="0"/>
              <a:t>(2), 267–271.</a:t>
            </a:r>
          </a:p>
          <a:p>
            <a:pPr marL="457200"/>
            <a:r>
              <a:rPr lang="en-US" dirty="0"/>
              <a:t>Kane, T. J., &amp; </a:t>
            </a:r>
            <a:r>
              <a:rPr lang="en-US" dirty="0" err="1"/>
              <a:t>Staiger</a:t>
            </a:r>
            <a:r>
              <a:rPr lang="en-US" dirty="0"/>
              <a:t>, D. O. (2008). </a:t>
            </a:r>
            <a:r>
              <a:rPr lang="en-US" i="1" dirty="0"/>
              <a:t>Estimating teacher impacts on student achievement: An experimental evaluation </a:t>
            </a:r>
            <a:r>
              <a:rPr lang="en-US" dirty="0"/>
              <a:t>(NBER Working Paper No. 14607). Cambridge, MA: National Bureau of Economic Research.</a:t>
            </a:r>
          </a:p>
          <a:p>
            <a:pPr marL="457200"/>
            <a:r>
              <a:rPr lang="en-US" dirty="0"/>
              <a:t>Rothstein, J. (2010). Teacher quality in educational production: Tracking, decay, and student achievement. </a:t>
            </a:r>
            <a:r>
              <a:rPr lang="en-US" i="1" dirty="0"/>
              <a:t>Quarterly Journal of Economics, 125</a:t>
            </a:r>
            <a:r>
              <a:rPr lang="en-US" dirty="0"/>
              <a:t>(1), 175–214.</a:t>
            </a:r>
          </a:p>
        </p:txBody>
      </p:sp>
    </p:spTree>
    <p:extLst>
      <p:ext uri="{BB962C8B-B14F-4D97-AF65-F5344CB8AC3E}">
        <p14:creationId xmlns:p14="http://schemas.microsoft.com/office/powerpoint/2010/main" val="341602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et the Present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801853-5F98-A64F-94B9-5FC1DA6C5768}"/>
              </a:ext>
            </a:extLst>
          </p:cNvPr>
          <p:cNvSpPr>
            <a:spLocks noGrp="1"/>
          </p:cNvSpPr>
          <p:nvPr>
            <p:ph type="sldNum" sz="quarter" idx="33"/>
          </p:nvPr>
        </p:nvSpPr>
        <p:spPr/>
        <p:txBody>
          <a:bodyPr/>
          <a:lstStyle/>
          <a:p>
            <a:fld id="{58AE716E-68DD-2249-A7FA-8AEF0B14DF81}" type="slidenum">
              <a:rPr lang="en-US" smtClean="0"/>
              <a:pPr/>
              <a:t>‹#›</a:t>
            </a:fld>
            <a:endParaRPr lang="en-US" dirty="0"/>
          </a:p>
        </p:txBody>
      </p:sp>
      <p:sp>
        <p:nvSpPr>
          <p:cNvPr id="18" name="Title 17">
            <a:extLst>
              <a:ext uri="{FF2B5EF4-FFF2-40B4-BE49-F238E27FC236}">
                <a16:creationId xmlns:a16="http://schemas.microsoft.com/office/drawing/2014/main" id="{EBB20CCD-36EB-5947-A8B4-F9D8003CD118}"/>
              </a:ext>
            </a:extLst>
          </p:cNvPr>
          <p:cNvSpPr>
            <a:spLocks noGrp="1"/>
          </p:cNvSpPr>
          <p:nvPr>
            <p:ph type="title" hasCustomPrompt="1"/>
          </p:nvPr>
        </p:nvSpPr>
        <p:spPr>
          <a:xfrm>
            <a:off x="426230" y="65597"/>
            <a:ext cx="11369529" cy="518012"/>
          </a:xfrm>
        </p:spPr>
        <p:txBody>
          <a:bodyPr/>
          <a:lstStyle/>
          <a:p>
            <a:r>
              <a:rPr lang="en-US" dirty="0"/>
              <a:t>Meet the Presenters Layout</a:t>
            </a:r>
          </a:p>
        </p:txBody>
      </p:sp>
      <p:sp>
        <p:nvSpPr>
          <p:cNvPr id="19" name="Picture Placeholder 1">
            <a:extLst>
              <a:ext uri="{FF2B5EF4-FFF2-40B4-BE49-F238E27FC236}">
                <a16:creationId xmlns:a16="http://schemas.microsoft.com/office/drawing/2014/main" id="{59F27B0B-19D0-ED42-A1C8-8D707A8FAAE7}"/>
              </a:ext>
            </a:extLst>
          </p:cNvPr>
          <p:cNvSpPr>
            <a:spLocks noGrp="1"/>
          </p:cNvSpPr>
          <p:nvPr>
            <p:ph type="pic" sz="quarter" idx="15" hasCustomPrompt="1"/>
          </p:nvPr>
        </p:nvSpPr>
        <p:spPr>
          <a:xfrm>
            <a:off x="45720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0" name="Name 1">
            <a:extLst>
              <a:ext uri="{FF2B5EF4-FFF2-40B4-BE49-F238E27FC236}">
                <a16:creationId xmlns:a16="http://schemas.microsoft.com/office/drawing/2014/main" id="{FB8185D5-85F8-B141-8CD8-7F3E19F97A19}"/>
              </a:ext>
            </a:extLst>
          </p:cNvPr>
          <p:cNvSpPr>
            <a:spLocks noGrp="1"/>
          </p:cNvSpPr>
          <p:nvPr>
            <p:ph type="body" sz="quarter" idx="19" hasCustomPrompt="1"/>
          </p:nvPr>
        </p:nvSpPr>
        <p:spPr>
          <a:xfrm>
            <a:off x="45720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First Presenter</a:t>
            </a:r>
          </a:p>
        </p:txBody>
      </p:sp>
      <p:sp>
        <p:nvSpPr>
          <p:cNvPr id="21" name="Bio 1">
            <a:extLst>
              <a:ext uri="{FF2B5EF4-FFF2-40B4-BE49-F238E27FC236}">
                <a16:creationId xmlns:a16="http://schemas.microsoft.com/office/drawing/2014/main" id="{876F3BEF-6E09-C249-A002-DF6E1E49646C}"/>
              </a:ext>
            </a:extLst>
          </p:cNvPr>
          <p:cNvSpPr>
            <a:spLocks noGrp="1"/>
          </p:cNvSpPr>
          <p:nvPr>
            <p:ph type="body" sz="quarter" idx="23" hasCustomPrompt="1"/>
          </p:nvPr>
        </p:nvSpPr>
        <p:spPr>
          <a:xfrm>
            <a:off x="45720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2" name="Picture Placeholder 1">
            <a:extLst>
              <a:ext uri="{FF2B5EF4-FFF2-40B4-BE49-F238E27FC236}">
                <a16:creationId xmlns:a16="http://schemas.microsoft.com/office/drawing/2014/main" id="{F9D865F7-3E95-6B49-AC42-168166E3D8DB}"/>
              </a:ext>
            </a:extLst>
          </p:cNvPr>
          <p:cNvSpPr>
            <a:spLocks noGrp="1"/>
          </p:cNvSpPr>
          <p:nvPr>
            <p:ph type="pic" sz="quarter" idx="24" hasCustomPrompt="1"/>
          </p:nvPr>
        </p:nvSpPr>
        <p:spPr>
          <a:xfrm>
            <a:off x="283464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3" name="Name 1">
            <a:extLst>
              <a:ext uri="{FF2B5EF4-FFF2-40B4-BE49-F238E27FC236}">
                <a16:creationId xmlns:a16="http://schemas.microsoft.com/office/drawing/2014/main" id="{6A97F58F-0EC3-AA43-B5BD-B23C9CE540A2}"/>
              </a:ext>
            </a:extLst>
          </p:cNvPr>
          <p:cNvSpPr>
            <a:spLocks noGrp="1"/>
          </p:cNvSpPr>
          <p:nvPr>
            <p:ph type="body" sz="quarter" idx="25" hasCustomPrompt="1"/>
          </p:nvPr>
        </p:nvSpPr>
        <p:spPr>
          <a:xfrm>
            <a:off x="283464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Second Presenter</a:t>
            </a:r>
          </a:p>
        </p:txBody>
      </p:sp>
      <p:sp>
        <p:nvSpPr>
          <p:cNvPr id="24" name="Bio 1">
            <a:extLst>
              <a:ext uri="{FF2B5EF4-FFF2-40B4-BE49-F238E27FC236}">
                <a16:creationId xmlns:a16="http://schemas.microsoft.com/office/drawing/2014/main" id="{DEC511A4-493A-094C-832F-1ED3171561F8}"/>
              </a:ext>
            </a:extLst>
          </p:cNvPr>
          <p:cNvSpPr>
            <a:spLocks noGrp="1"/>
          </p:cNvSpPr>
          <p:nvPr>
            <p:ph type="body" sz="quarter" idx="26" hasCustomPrompt="1"/>
          </p:nvPr>
        </p:nvSpPr>
        <p:spPr>
          <a:xfrm>
            <a:off x="283464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5" name="Picture Placeholder 1">
            <a:extLst>
              <a:ext uri="{FF2B5EF4-FFF2-40B4-BE49-F238E27FC236}">
                <a16:creationId xmlns:a16="http://schemas.microsoft.com/office/drawing/2014/main" id="{1093D38B-45A9-094C-ADEC-3C1F7CAEC570}"/>
              </a:ext>
            </a:extLst>
          </p:cNvPr>
          <p:cNvSpPr>
            <a:spLocks noGrp="1"/>
          </p:cNvSpPr>
          <p:nvPr>
            <p:ph type="pic" sz="quarter" idx="27" hasCustomPrompt="1"/>
          </p:nvPr>
        </p:nvSpPr>
        <p:spPr>
          <a:xfrm>
            <a:off x="521208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6" name="Name 1">
            <a:extLst>
              <a:ext uri="{FF2B5EF4-FFF2-40B4-BE49-F238E27FC236}">
                <a16:creationId xmlns:a16="http://schemas.microsoft.com/office/drawing/2014/main" id="{1A59E0A0-619E-A241-94E1-03AB7FE02142}"/>
              </a:ext>
            </a:extLst>
          </p:cNvPr>
          <p:cNvSpPr>
            <a:spLocks noGrp="1"/>
          </p:cNvSpPr>
          <p:nvPr>
            <p:ph type="body" sz="quarter" idx="28" hasCustomPrompt="1"/>
          </p:nvPr>
        </p:nvSpPr>
        <p:spPr>
          <a:xfrm>
            <a:off x="521208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Third Presenter</a:t>
            </a:r>
          </a:p>
        </p:txBody>
      </p:sp>
      <p:sp>
        <p:nvSpPr>
          <p:cNvPr id="27" name="Bio 1">
            <a:extLst>
              <a:ext uri="{FF2B5EF4-FFF2-40B4-BE49-F238E27FC236}">
                <a16:creationId xmlns:a16="http://schemas.microsoft.com/office/drawing/2014/main" id="{57EFC205-A3AE-7F47-9D63-281871B711D3}"/>
              </a:ext>
            </a:extLst>
          </p:cNvPr>
          <p:cNvSpPr>
            <a:spLocks noGrp="1"/>
          </p:cNvSpPr>
          <p:nvPr>
            <p:ph type="body" sz="quarter" idx="29" hasCustomPrompt="1"/>
          </p:nvPr>
        </p:nvSpPr>
        <p:spPr>
          <a:xfrm>
            <a:off x="521208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8" name="Picture Placeholder 1">
            <a:extLst>
              <a:ext uri="{FF2B5EF4-FFF2-40B4-BE49-F238E27FC236}">
                <a16:creationId xmlns:a16="http://schemas.microsoft.com/office/drawing/2014/main" id="{56A5157D-929D-3A41-B4F6-3665CCC05226}"/>
              </a:ext>
            </a:extLst>
          </p:cNvPr>
          <p:cNvSpPr>
            <a:spLocks noGrp="1"/>
          </p:cNvSpPr>
          <p:nvPr>
            <p:ph type="pic" sz="quarter" idx="30" hasCustomPrompt="1"/>
          </p:nvPr>
        </p:nvSpPr>
        <p:spPr>
          <a:xfrm>
            <a:off x="758952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9" name="Name 1">
            <a:extLst>
              <a:ext uri="{FF2B5EF4-FFF2-40B4-BE49-F238E27FC236}">
                <a16:creationId xmlns:a16="http://schemas.microsoft.com/office/drawing/2014/main" id="{1489E190-8250-DA40-BF8F-EF50F5F4ACB9}"/>
              </a:ext>
            </a:extLst>
          </p:cNvPr>
          <p:cNvSpPr>
            <a:spLocks noGrp="1"/>
          </p:cNvSpPr>
          <p:nvPr>
            <p:ph type="body" sz="quarter" idx="31" hasCustomPrompt="1"/>
          </p:nvPr>
        </p:nvSpPr>
        <p:spPr>
          <a:xfrm>
            <a:off x="758952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Fourth Presenter</a:t>
            </a:r>
          </a:p>
        </p:txBody>
      </p:sp>
      <p:sp>
        <p:nvSpPr>
          <p:cNvPr id="30" name="Bio 1">
            <a:extLst>
              <a:ext uri="{FF2B5EF4-FFF2-40B4-BE49-F238E27FC236}">
                <a16:creationId xmlns:a16="http://schemas.microsoft.com/office/drawing/2014/main" id="{1992FB70-EC01-164E-8BF2-7CA9DE1248CC}"/>
              </a:ext>
            </a:extLst>
          </p:cNvPr>
          <p:cNvSpPr>
            <a:spLocks noGrp="1"/>
          </p:cNvSpPr>
          <p:nvPr>
            <p:ph type="body" sz="quarter" idx="32" hasCustomPrompt="1"/>
          </p:nvPr>
        </p:nvSpPr>
        <p:spPr>
          <a:xfrm>
            <a:off x="758952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31" name="Picture Placeholder 1">
            <a:extLst>
              <a:ext uri="{FF2B5EF4-FFF2-40B4-BE49-F238E27FC236}">
                <a16:creationId xmlns:a16="http://schemas.microsoft.com/office/drawing/2014/main" id="{C1EDC8A2-D757-0043-ACFF-F1CEC2629855}"/>
              </a:ext>
            </a:extLst>
          </p:cNvPr>
          <p:cNvSpPr>
            <a:spLocks noGrp="1"/>
          </p:cNvSpPr>
          <p:nvPr>
            <p:ph type="pic" sz="quarter" idx="34" hasCustomPrompt="1"/>
          </p:nvPr>
        </p:nvSpPr>
        <p:spPr>
          <a:xfrm>
            <a:off x="996696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32" name="Name 1">
            <a:extLst>
              <a:ext uri="{FF2B5EF4-FFF2-40B4-BE49-F238E27FC236}">
                <a16:creationId xmlns:a16="http://schemas.microsoft.com/office/drawing/2014/main" id="{CC062424-8C1B-A84B-8B01-96EAC2834AE3}"/>
              </a:ext>
            </a:extLst>
          </p:cNvPr>
          <p:cNvSpPr>
            <a:spLocks noGrp="1"/>
          </p:cNvSpPr>
          <p:nvPr>
            <p:ph type="body" sz="quarter" idx="35" hasCustomPrompt="1"/>
          </p:nvPr>
        </p:nvSpPr>
        <p:spPr>
          <a:xfrm>
            <a:off x="996696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Fifth Presenter</a:t>
            </a:r>
          </a:p>
        </p:txBody>
      </p:sp>
      <p:sp>
        <p:nvSpPr>
          <p:cNvPr id="33" name="Bio 1">
            <a:extLst>
              <a:ext uri="{FF2B5EF4-FFF2-40B4-BE49-F238E27FC236}">
                <a16:creationId xmlns:a16="http://schemas.microsoft.com/office/drawing/2014/main" id="{26AAFE06-5B45-F549-9365-E082708DB908}"/>
              </a:ext>
            </a:extLst>
          </p:cNvPr>
          <p:cNvSpPr>
            <a:spLocks noGrp="1"/>
          </p:cNvSpPr>
          <p:nvPr>
            <p:ph type="body" sz="quarter" idx="36" hasCustomPrompt="1"/>
          </p:nvPr>
        </p:nvSpPr>
        <p:spPr>
          <a:xfrm>
            <a:off x="996696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Tree>
    <p:extLst>
      <p:ext uri="{BB962C8B-B14F-4D97-AF65-F5344CB8AC3E}">
        <p14:creationId xmlns:p14="http://schemas.microsoft.com/office/powerpoint/2010/main" val="2280144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E2F76D06-8FC6-4C49-9095-92ACE54CA785}"/>
              </a:ext>
            </a:extLst>
          </p:cNvPr>
          <p:cNvGrpSpPr/>
          <p:nvPr userDrawn="1"/>
        </p:nvGrpSpPr>
        <p:grpSpPr>
          <a:xfrm>
            <a:off x="0" y="1"/>
            <a:ext cx="12192000" cy="6383743"/>
            <a:chOff x="1" y="-654979"/>
            <a:chExt cx="9144000" cy="7029646"/>
          </a:xfrm>
        </p:grpSpPr>
        <p:grpSp>
          <p:nvGrpSpPr>
            <p:cNvPr id="29" name="Group 28">
              <a:extLst>
                <a:ext uri="{FF2B5EF4-FFF2-40B4-BE49-F238E27FC236}">
                  <a16:creationId xmlns:a16="http://schemas.microsoft.com/office/drawing/2014/main" id="{293FDE48-75E5-3C4A-B3BC-7BADCD81C319}"/>
                </a:ext>
              </a:extLst>
            </p:cNvPr>
            <p:cNvGrpSpPr/>
            <p:nvPr/>
          </p:nvGrpSpPr>
          <p:grpSpPr>
            <a:xfrm>
              <a:off x="7514903" y="2194560"/>
              <a:ext cx="1376891" cy="1327213"/>
              <a:chOff x="7040708" y="1972456"/>
              <a:chExt cx="1490472" cy="1787106"/>
            </a:xfrm>
          </p:grpSpPr>
          <p:sp>
            <p:nvSpPr>
              <p:cNvPr id="32" name="TextBox 31">
                <a:extLst>
                  <a:ext uri="{FF2B5EF4-FFF2-40B4-BE49-F238E27FC236}">
                    <a16:creationId xmlns:a16="http://schemas.microsoft.com/office/drawing/2014/main" id="{091B6F72-6A3B-AF44-B29E-4D26C42404F0}"/>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33" name="Straight Connector 32">
                <a:extLst>
                  <a:ext uri="{FF2B5EF4-FFF2-40B4-BE49-F238E27FC236}">
                    <a16:creationId xmlns:a16="http://schemas.microsoft.com/office/drawing/2014/main" id="{E5FA2E85-C77D-4747-BA68-9EF4D5B06193}"/>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C97AD53-36BB-2349-94B7-9EEAC04C6127}"/>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30" name="Text Placeholder 56">
              <a:extLst>
                <a:ext uri="{FF2B5EF4-FFF2-40B4-BE49-F238E27FC236}">
                  <a16:creationId xmlns:a16="http://schemas.microsoft.com/office/drawing/2014/main" id="{3D258BAB-1F24-1D4F-AE8C-0EE766EA4D6F}"/>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31" name="Rectangle 30">
              <a:extLst>
                <a:ext uri="{FF2B5EF4-FFF2-40B4-BE49-F238E27FC236}">
                  <a16:creationId xmlns:a16="http://schemas.microsoft.com/office/drawing/2014/main" id="{35448085-25EC-4C4E-87F6-3FA8E384A3F9}"/>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23" name="Rectangle 22">
            <a:extLst>
              <a:ext uri="{FF2B5EF4-FFF2-40B4-BE49-F238E27FC236}">
                <a16:creationId xmlns:a16="http://schemas.microsoft.com/office/drawing/2014/main" id="{29B29E6C-E18E-2F46-93AB-D50BF118D74F}"/>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 name="Title 1"/>
          <p:cNvSpPr>
            <a:spLocks noGrp="1"/>
          </p:cNvSpPr>
          <p:nvPr userDrawn="1">
            <p:ph type="title" hasCustomPrompt="1"/>
          </p:nvPr>
        </p:nvSpPr>
        <p:spPr>
          <a:xfrm>
            <a:off x="1816608" y="2029259"/>
            <a:ext cx="8558784" cy="521208"/>
          </a:xfrm>
          <a:prstGeom prst="rect">
            <a:avLst/>
          </a:prstGeom>
        </p:spPr>
        <p:txBody>
          <a:bodyPr>
            <a:normAutofit/>
          </a:bodyPr>
          <a:lstStyle>
            <a:lvl1pPr algn="ctr">
              <a:defRPr lang="en-US" sz="2400" b="0" i="0" kern="1200" cap="all" spc="300" baseline="0" dirty="0">
                <a:solidFill>
                  <a:schemeClr val="bg1"/>
                </a:solidFill>
                <a:effectLst/>
                <a:latin typeface="+mj-lt"/>
                <a:ea typeface="Calibri"/>
                <a:cs typeface="Calibri"/>
              </a:defRPr>
            </a:lvl1pPr>
          </a:lstStyle>
          <a:p>
            <a:r>
              <a:rPr lang="en-US" dirty="0"/>
              <a:t>Presenter’s Name</a:t>
            </a:r>
          </a:p>
        </p:txBody>
      </p:sp>
      <p:sp>
        <p:nvSpPr>
          <p:cNvPr id="40" name="Contact Information"/>
          <p:cNvSpPr>
            <a:spLocks noGrp="1"/>
          </p:cNvSpPr>
          <p:nvPr userDrawn="1">
            <p:ph type="body" sz="quarter" idx="11" hasCustomPrompt="1"/>
          </p:nvPr>
        </p:nvSpPr>
        <p:spPr>
          <a:xfrm>
            <a:off x="1811845" y="2606963"/>
            <a:ext cx="8556523" cy="1231786"/>
          </a:xfrm>
        </p:spPr>
        <p:txBody>
          <a:bodyPr>
            <a:noAutofit/>
          </a:bodyPr>
          <a:lstStyle>
            <a:lvl1pPr marL="0" indent="0" algn="ctr">
              <a:lnSpc>
                <a:spcPct val="140000"/>
              </a:lnSpc>
              <a:spcBef>
                <a:spcPts val="0"/>
              </a:spcBef>
              <a:buNone/>
              <a:defRPr sz="1800" cap="none" baseline="0">
                <a:solidFill>
                  <a:schemeClr val="bg1"/>
                </a:solidFill>
                <a:effectLst/>
              </a:defRPr>
            </a:lvl1pPr>
          </a:lstStyle>
          <a:p>
            <a:r>
              <a:rPr lang="en-US" dirty="0"/>
              <a:t>PRESENTER’S JOB TITLE</a:t>
            </a:r>
          </a:p>
          <a:p>
            <a:r>
              <a:rPr lang="en-US" dirty="0"/>
              <a:t>202.403.####</a:t>
            </a:r>
          </a:p>
          <a:p>
            <a:r>
              <a:rPr lang="en-US" dirty="0" err="1"/>
              <a:t>email.address@cambiumassessment.com</a:t>
            </a:r>
            <a:endParaRPr lang="en-US" dirty="0"/>
          </a:p>
        </p:txBody>
      </p:sp>
      <p:sp>
        <p:nvSpPr>
          <p:cNvPr id="4" name="Text Placeholder 3">
            <a:extLst>
              <a:ext uri="{FF2B5EF4-FFF2-40B4-BE49-F238E27FC236}">
                <a16:creationId xmlns:a16="http://schemas.microsoft.com/office/drawing/2014/main" id="{DA82E4A1-C64B-4CF5-BF73-0EF68358BABC}"/>
              </a:ext>
            </a:extLst>
          </p:cNvPr>
          <p:cNvSpPr>
            <a:spLocks noGrp="1"/>
          </p:cNvSpPr>
          <p:nvPr>
            <p:ph type="body" sz="quarter" idx="14" hasCustomPrompt="1"/>
          </p:nvPr>
        </p:nvSpPr>
        <p:spPr>
          <a:xfrm>
            <a:off x="340947" y="6476003"/>
            <a:ext cx="429605" cy="92333"/>
          </a:xfrm>
        </p:spPr>
        <p:txBody>
          <a:bodyPr wrap="none" anchor="b" anchorCtr="0">
            <a:spAutoFit/>
          </a:bodyPr>
          <a:lstStyle>
            <a:lvl1pPr marL="0" indent="0" algn="r">
              <a:lnSpc>
                <a:spcPct val="100000"/>
              </a:lnSpc>
              <a:spcBef>
                <a:spcPts val="0"/>
              </a:spcBef>
              <a:buNone/>
              <a:defRPr sz="600">
                <a:solidFill>
                  <a:schemeClr val="bg1"/>
                </a:solidFill>
              </a:defRPr>
            </a:lvl1pPr>
            <a:lvl2pPr marL="320040" indent="0">
              <a:lnSpc>
                <a:spcPct val="100000"/>
              </a:lnSpc>
              <a:spcBef>
                <a:spcPts val="0"/>
              </a:spcBef>
              <a:buNone/>
              <a:defRPr sz="600"/>
            </a:lvl2pPr>
            <a:lvl3pPr marL="685800" indent="0">
              <a:lnSpc>
                <a:spcPct val="100000"/>
              </a:lnSpc>
              <a:spcBef>
                <a:spcPts val="0"/>
              </a:spcBef>
              <a:buNone/>
              <a:defRPr sz="600"/>
            </a:lvl3pPr>
            <a:lvl4pPr marL="1005840" indent="0">
              <a:lnSpc>
                <a:spcPct val="100000"/>
              </a:lnSpc>
              <a:spcBef>
                <a:spcPts val="0"/>
              </a:spcBef>
              <a:buNone/>
              <a:defRPr sz="600"/>
            </a:lvl4pPr>
            <a:lvl5pPr marL="1325880" indent="0">
              <a:lnSpc>
                <a:spcPct val="100000"/>
              </a:lnSpc>
              <a:spcBef>
                <a:spcPts val="0"/>
              </a:spcBef>
              <a:buNone/>
              <a:defRPr sz="600"/>
            </a:lvl5pPr>
          </a:lstStyle>
          <a:p>
            <a:pPr lvl="0"/>
            <a:r>
              <a:rPr lang="en-US" dirty="0"/>
              <a:t>XXXX_MO/YR</a:t>
            </a:r>
          </a:p>
        </p:txBody>
      </p:sp>
      <p:sp>
        <p:nvSpPr>
          <p:cNvPr id="26" name="Footer Placeholder 7">
            <a:extLst>
              <a:ext uri="{FF2B5EF4-FFF2-40B4-BE49-F238E27FC236}">
                <a16:creationId xmlns:a16="http://schemas.microsoft.com/office/drawing/2014/main" id="{80690CF2-FBBB-554D-B23A-A3E0423F5B17}"/>
              </a:ext>
            </a:extLst>
          </p:cNvPr>
          <p:cNvSpPr>
            <a:spLocks noGrp="1"/>
          </p:cNvSpPr>
          <p:nvPr>
            <p:ph type="ftr" sz="quarter" idx="18"/>
          </p:nvPr>
        </p:nvSpPr>
        <p:spPr>
          <a:xfrm>
            <a:off x="340947" y="6245597"/>
            <a:ext cx="9531699" cy="92333"/>
          </a:xfrm>
          <a:prstGeom prst="rect">
            <a:avLst/>
          </a:prstGeom>
        </p:spPr>
        <p:txBody>
          <a:bodyPr wrap="square" lIns="0" tIns="0" rIns="0" bIns="0">
            <a:spAutoFit/>
          </a:bodyPr>
          <a:lstStyle>
            <a:lvl1pPr>
              <a:defRPr sz="600">
                <a:solidFill>
                  <a:schemeClr val="bg1"/>
                </a:solidFill>
              </a:defRPr>
            </a:lvl1pPr>
          </a:lstStyle>
          <a:p>
            <a:r>
              <a:rPr lang="en-US" spc="-20" dirty="0"/>
              <a:t>Notice of Trademark: “Cambium Assessment, Inc.” is a registered trademark. All other brand, product, or company names are trademarks or registered trademarks of their respective owners.</a:t>
            </a:r>
          </a:p>
        </p:txBody>
      </p:sp>
      <p:sp>
        <p:nvSpPr>
          <p:cNvPr id="16" name="Rectangle 15">
            <a:extLst>
              <a:ext uri="{FF2B5EF4-FFF2-40B4-BE49-F238E27FC236}">
                <a16:creationId xmlns:a16="http://schemas.microsoft.com/office/drawing/2014/main" id="{7E61B2B1-4D7A-EA4B-81CA-1888BC75DDE9}"/>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8" name="Picture 17" descr="A picture containing drawing&#10;&#10;Description automatically generated">
            <a:extLst>
              <a:ext uri="{FF2B5EF4-FFF2-40B4-BE49-F238E27FC236}">
                <a16:creationId xmlns:a16="http://schemas.microsoft.com/office/drawing/2014/main" id="{9AB4B2DC-3377-0340-B799-CF12239307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5845" y="6235407"/>
            <a:ext cx="382005" cy="300453"/>
          </a:xfrm>
          <a:prstGeom prst="rect">
            <a:avLst/>
          </a:prstGeom>
        </p:spPr>
      </p:pic>
    </p:spTree>
    <p:extLst>
      <p:ext uri="{BB962C8B-B14F-4D97-AF65-F5344CB8AC3E}">
        <p14:creationId xmlns:p14="http://schemas.microsoft.com/office/powerpoint/2010/main" val="4008363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916518" y="2055814"/>
            <a:ext cx="10966449"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24213109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702" y="2055813"/>
            <a:ext cx="10966265"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258210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D6FE6F0-8604-7F4B-9748-89FE63B6D4DB}"/>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400" dirty="0">
              <a:solidFill>
                <a:schemeClr val="tx2"/>
              </a:solidFill>
            </a:endParaRPr>
          </a:p>
        </p:txBody>
      </p:sp>
      <p:grpSp>
        <p:nvGrpSpPr>
          <p:cNvPr id="22" name="Group 21">
            <a:extLst>
              <a:ext uri="{FF2B5EF4-FFF2-40B4-BE49-F238E27FC236}">
                <a16:creationId xmlns:a16="http://schemas.microsoft.com/office/drawing/2014/main" id="{23B08CE3-721A-7940-99DD-35ABF4993B60}"/>
              </a:ext>
            </a:extLst>
          </p:cNvPr>
          <p:cNvGrpSpPr/>
          <p:nvPr userDrawn="1"/>
        </p:nvGrpSpPr>
        <p:grpSpPr>
          <a:xfrm>
            <a:off x="0" y="1891"/>
            <a:ext cx="12192000" cy="6383743"/>
            <a:chOff x="1" y="-654979"/>
            <a:chExt cx="9144000" cy="7029646"/>
          </a:xfrm>
        </p:grpSpPr>
        <p:grpSp>
          <p:nvGrpSpPr>
            <p:cNvPr id="23" name="Group 22">
              <a:extLst>
                <a:ext uri="{FF2B5EF4-FFF2-40B4-BE49-F238E27FC236}">
                  <a16:creationId xmlns:a16="http://schemas.microsoft.com/office/drawing/2014/main" id="{3A8B8AB1-17E1-4148-86F3-B8C77AD930B3}"/>
                </a:ext>
              </a:extLst>
            </p:cNvPr>
            <p:cNvGrpSpPr/>
            <p:nvPr/>
          </p:nvGrpSpPr>
          <p:grpSpPr>
            <a:xfrm>
              <a:off x="7514903" y="2194560"/>
              <a:ext cx="1376891" cy="1327213"/>
              <a:chOff x="7040708" y="1972456"/>
              <a:chExt cx="1490472" cy="1787106"/>
            </a:xfrm>
          </p:grpSpPr>
          <p:sp>
            <p:nvSpPr>
              <p:cNvPr id="28" name="TextBox 27">
                <a:extLst>
                  <a:ext uri="{FF2B5EF4-FFF2-40B4-BE49-F238E27FC236}">
                    <a16:creationId xmlns:a16="http://schemas.microsoft.com/office/drawing/2014/main" id="{487F0AF7-5A75-6142-9925-DB6E3A35DF9D}"/>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29" name="Straight Connector 28">
                <a:extLst>
                  <a:ext uri="{FF2B5EF4-FFF2-40B4-BE49-F238E27FC236}">
                    <a16:creationId xmlns:a16="http://schemas.microsoft.com/office/drawing/2014/main" id="{5A5F043D-9A82-E14F-B0E0-1B23D525DC3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DB5BC03-6E6F-3D4B-B1C5-E18EEF028FDC}"/>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25" name="Text Placeholder 56">
              <a:extLst>
                <a:ext uri="{FF2B5EF4-FFF2-40B4-BE49-F238E27FC236}">
                  <a16:creationId xmlns:a16="http://schemas.microsoft.com/office/drawing/2014/main" id="{D541CF8B-F6B1-374E-9FF6-10498A3A7974}"/>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27" name="Rectangle 26">
              <a:extLst>
                <a:ext uri="{FF2B5EF4-FFF2-40B4-BE49-F238E27FC236}">
                  <a16:creationId xmlns:a16="http://schemas.microsoft.com/office/drawing/2014/main" id="{B52C16A5-628A-E040-8562-B2631368845E}"/>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34" name="Title 3">
            <a:extLst>
              <a:ext uri="{FF2B5EF4-FFF2-40B4-BE49-F238E27FC236}">
                <a16:creationId xmlns:a16="http://schemas.microsoft.com/office/drawing/2014/main" id="{632A705F-AC90-094F-B8E2-F7B1D1DC3856}"/>
              </a:ext>
            </a:extLst>
          </p:cNvPr>
          <p:cNvSpPr>
            <a:spLocks noGrp="1"/>
          </p:cNvSpPr>
          <p:nvPr>
            <p:ph type="title" hasCustomPrompt="1"/>
          </p:nvPr>
        </p:nvSpPr>
        <p:spPr>
          <a:xfrm>
            <a:off x="1674666" y="524911"/>
            <a:ext cx="8842671" cy="2530079"/>
          </a:xfrm>
          <a:prstGeom prst="rect">
            <a:avLst/>
          </a:prstGeom>
        </p:spPr>
        <p:txBody>
          <a:bodyPr>
            <a:normAutofit/>
          </a:bodyPr>
          <a:lstStyle>
            <a:lvl1pPr algn="ctr">
              <a:defRPr sz="4200">
                <a:solidFill>
                  <a:schemeClr val="bg1"/>
                </a:solidFill>
                <a:effectLst/>
              </a:defRPr>
            </a:lvl1pPr>
          </a:lstStyle>
          <a:p>
            <a:r>
              <a:rPr lang="en-US" dirty="0"/>
              <a:t>Section Header (Divider) Title</a:t>
            </a:r>
          </a:p>
        </p:txBody>
      </p:sp>
      <p:sp>
        <p:nvSpPr>
          <p:cNvPr id="35" name="Text Placeholder 8">
            <a:extLst>
              <a:ext uri="{FF2B5EF4-FFF2-40B4-BE49-F238E27FC236}">
                <a16:creationId xmlns:a16="http://schemas.microsoft.com/office/drawing/2014/main" id="{05B18A71-C084-C74F-827E-9479DD85FF37}"/>
              </a:ext>
            </a:extLst>
          </p:cNvPr>
          <p:cNvSpPr>
            <a:spLocks noGrp="1"/>
          </p:cNvSpPr>
          <p:nvPr>
            <p:ph type="body" sz="quarter" idx="13" hasCustomPrompt="1"/>
          </p:nvPr>
        </p:nvSpPr>
        <p:spPr>
          <a:xfrm>
            <a:off x="1674666" y="3082422"/>
            <a:ext cx="8842671" cy="1499616"/>
          </a:xfrm>
        </p:spPr>
        <p:txBody>
          <a:bodyPr>
            <a:normAutofit/>
          </a:bodyPr>
          <a:lstStyle>
            <a:lvl1pPr marL="0" indent="0" algn="ctr">
              <a:spcBef>
                <a:spcPts val="0"/>
              </a:spcBef>
              <a:buNone/>
              <a:defRPr sz="2200">
                <a:solidFill>
                  <a:schemeClr val="bg1"/>
                </a:solidFill>
                <a:effectLst/>
              </a:defRPr>
            </a:lvl1pPr>
            <a:lvl2pPr marL="320040" indent="0">
              <a:spcBef>
                <a:spcPts val="0"/>
              </a:spcBef>
              <a:buNone/>
              <a:defRPr>
                <a:solidFill>
                  <a:schemeClr val="bg1"/>
                </a:solidFill>
              </a:defRPr>
            </a:lvl2pPr>
            <a:lvl3pPr marL="685800" indent="0">
              <a:spcBef>
                <a:spcPts val="0"/>
              </a:spcBef>
              <a:buNone/>
              <a:defRPr>
                <a:solidFill>
                  <a:schemeClr val="bg1"/>
                </a:solidFill>
              </a:defRPr>
            </a:lvl3pPr>
            <a:lvl4pPr marL="1005840" indent="0">
              <a:spcBef>
                <a:spcPts val="0"/>
              </a:spcBef>
              <a:buNone/>
              <a:defRPr>
                <a:solidFill>
                  <a:schemeClr val="bg1"/>
                </a:solidFill>
              </a:defRPr>
            </a:lvl4pPr>
            <a:lvl5pPr marL="1325880" indent="0">
              <a:spcBef>
                <a:spcPts val="0"/>
              </a:spcBef>
              <a:buNone/>
              <a:defRPr>
                <a:solidFill>
                  <a:schemeClr val="bg1"/>
                </a:solidFill>
              </a:defRPr>
            </a:lvl5pPr>
          </a:lstStyle>
          <a:p>
            <a:pPr lvl="0"/>
            <a:r>
              <a:rPr lang="en-US" dirty="0"/>
              <a:t>Additional information about this section (optional)</a:t>
            </a:r>
          </a:p>
        </p:txBody>
      </p:sp>
      <p:sp>
        <p:nvSpPr>
          <p:cNvPr id="36" name="Rectangle 35">
            <a:extLst>
              <a:ext uri="{FF2B5EF4-FFF2-40B4-BE49-F238E27FC236}">
                <a16:creationId xmlns:a16="http://schemas.microsoft.com/office/drawing/2014/main" id="{56CCB747-B81D-744D-9CE9-1225B76A2060}"/>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6" name="Picture 15" descr="A picture containing drawing&#10;&#10;Description automatically generated">
            <a:extLst>
              <a:ext uri="{FF2B5EF4-FFF2-40B4-BE49-F238E27FC236}">
                <a16:creationId xmlns:a16="http://schemas.microsoft.com/office/drawing/2014/main" id="{16B7BA59-C63F-8043-B5BE-DA18DACFAE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1" y="6235407"/>
            <a:ext cx="382005" cy="300453"/>
          </a:xfrm>
          <a:prstGeom prst="rect">
            <a:avLst/>
          </a:prstGeom>
        </p:spPr>
      </p:pic>
    </p:spTree>
    <p:extLst>
      <p:ext uri="{BB962C8B-B14F-4D97-AF65-F5344CB8AC3E}">
        <p14:creationId xmlns:p14="http://schemas.microsoft.com/office/powerpoint/2010/main" val="6895938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2" name="Slide Number Placeholder 1"/>
          <p:cNvSpPr>
            <a:spLocks noGrp="1"/>
          </p:cNvSpPr>
          <p:nvPr>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2070228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4" name="Text Placeholder"/>
          <p:cNvSpPr>
            <a:spLocks noGrp="1"/>
          </p:cNvSpPr>
          <p:nvPr>
            <p:ph type="body" sz="quarter" idx="10" hasCustomPrompt="1"/>
          </p:nvPr>
        </p:nvSpPr>
        <p:spPr>
          <a:xfrm>
            <a:off x="457199" y="980024"/>
            <a:ext cx="11338560" cy="5192175"/>
          </a:xfrm>
        </p:spPr>
        <p:txBody>
          <a:bodyPr tIns="0" anchor="t" anchorCtr="0">
            <a:normAutofit/>
          </a:bodyPr>
          <a:lstStyle>
            <a:lvl1pPr marL="457200" indent="-457200">
              <a:lnSpc>
                <a:spcPct val="100000"/>
              </a:lnSpc>
              <a:spcBef>
                <a:spcPts val="3000"/>
              </a:spcBef>
              <a:buClr>
                <a:schemeClr val="tx1"/>
              </a:buClr>
              <a:buFont typeface="+mj-lt"/>
              <a:buAutoNum type="arabicPeriod"/>
              <a:defRPr sz="2200" baseline="0"/>
            </a:lvl1pPr>
            <a:lvl2pPr marL="914400" indent="-457200">
              <a:lnSpc>
                <a:spcPct val="100000"/>
              </a:lnSpc>
              <a:spcBef>
                <a:spcPts val="1200"/>
              </a:spcBef>
              <a:buClr>
                <a:schemeClr val="tx1"/>
              </a:buClr>
              <a:buFont typeface="+mj-lt"/>
              <a:buAutoNum type="alphaLcPeriod"/>
              <a:defRPr sz="2200"/>
            </a:lvl2pPr>
            <a:lvl3pPr marL="1371600" indent="-457200">
              <a:lnSpc>
                <a:spcPct val="100000"/>
              </a:lnSpc>
              <a:spcBef>
                <a:spcPts val="1200"/>
              </a:spcBef>
              <a:buClr>
                <a:schemeClr val="tx1"/>
              </a:buClr>
              <a:buFont typeface="+mj-lt"/>
              <a:buAutoNum type="romanLcPeriod"/>
              <a:defRPr sz="2200"/>
            </a:lvl3pPr>
            <a:lvl4pPr marL="1828800" indent="-457200">
              <a:lnSpc>
                <a:spcPct val="100000"/>
              </a:lnSpc>
              <a:spcBef>
                <a:spcPts val="1200"/>
              </a:spcBef>
              <a:buClr>
                <a:schemeClr val="tx1"/>
              </a:buClr>
              <a:buSzPct val="100000"/>
              <a:buFont typeface="+mj-lt"/>
              <a:buAutoNum type="arabicParenR"/>
              <a:defRPr sz="2200" baseline="0"/>
            </a:lvl4pPr>
            <a:lvl5pPr marL="2286000" indent="-457200">
              <a:lnSpc>
                <a:spcPct val="100000"/>
              </a:lnSpc>
              <a:spcBef>
                <a:spcPts val="1200"/>
              </a:spcBef>
              <a:buClr>
                <a:schemeClr val="tx1"/>
              </a:buClr>
              <a:buFont typeface="+mj-lt"/>
              <a:buAutoNum type="alphaLcParenR"/>
              <a:defRPr sz="2200"/>
            </a:lvl5pPr>
          </a:lstStyle>
          <a:p>
            <a:pPr lvl="0"/>
            <a:r>
              <a:rPr lang="en-US" dirty="0"/>
              <a:t>Click to insert agenda items.</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Second agenda item</a:t>
            </a:r>
          </a:p>
          <a:p>
            <a:pPr lvl="0"/>
            <a:r>
              <a:rPr lang="en-US" dirty="0"/>
              <a:t>Third agenda item</a:t>
            </a:r>
          </a:p>
        </p:txBody>
      </p:sp>
      <p:sp>
        <p:nvSpPr>
          <p:cNvPr id="6" name="Slide Number Placeholder 5">
            <a:extLst>
              <a:ext uri="{FF2B5EF4-FFF2-40B4-BE49-F238E27FC236}">
                <a16:creationId xmlns:a16="http://schemas.microsoft.com/office/drawing/2014/main" id="{59965809-73B4-254D-A68C-E7B755C89E3A}"/>
              </a:ext>
            </a:extLst>
          </p:cNvPr>
          <p:cNvSpPr>
            <a:spLocks noGrp="1"/>
          </p:cNvSpPr>
          <p:nvPr>
            <p:ph type="sldNum" sz="quarter" idx="11"/>
          </p:nvPr>
        </p:nvSpPr>
        <p:spPr/>
        <p:txBody>
          <a:bodyPr/>
          <a:lstStyle>
            <a:lvl1pPr>
              <a:defRPr>
                <a:solidFill>
                  <a:schemeClr val="bg1"/>
                </a:solidFill>
              </a:defRPr>
            </a:lvl1pPr>
          </a:lstStyle>
          <a:p>
            <a:fld id="{58AE716E-68DD-2249-A7FA-8AEF0B14DF81}" type="slidenum">
              <a:rPr lang="en-US" smtClean="0"/>
              <a:pPr/>
              <a:t>‹#›</a:t>
            </a:fld>
            <a:endParaRPr lang="en-US" dirty="0"/>
          </a:p>
        </p:txBody>
      </p:sp>
      <p:sp>
        <p:nvSpPr>
          <p:cNvPr id="9" name="Title 8">
            <a:extLst>
              <a:ext uri="{FF2B5EF4-FFF2-40B4-BE49-F238E27FC236}">
                <a16:creationId xmlns:a16="http://schemas.microsoft.com/office/drawing/2014/main" id="{1C37C59D-FB7B-E64A-A13B-3AD1C18E8315}"/>
              </a:ext>
            </a:extLst>
          </p:cNvPr>
          <p:cNvSpPr>
            <a:spLocks noGrp="1"/>
          </p:cNvSpPr>
          <p:nvPr>
            <p:ph type="title" hasCustomPrompt="1"/>
          </p:nvPr>
        </p:nvSpPr>
        <p:spPr>
          <a:xfrm>
            <a:off x="426231" y="65597"/>
            <a:ext cx="11369528" cy="518012"/>
          </a:xfrm>
        </p:spPr>
        <p:txBody>
          <a:bodyPr/>
          <a:lstStyle/>
          <a:p>
            <a:r>
              <a:rPr lang="en-US" dirty="0"/>
              <a:t>Agenda Layout</a:t>
            </a:r>
          </a:p>
        </p:txBody>
      </p:sp>
    </p:spTree>
    <p:extLst>
      <p:ext uri="{BB962C8B-B14F-4D97-AF65-F5344CB8AC3E}">
        <p14:creationId xmlns:p14="http://schemas.microsoft.com/office/powerpoint/2010/main" val="241287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rst Level No Bullet, Text Heavy">
    <p:spTree>
      <p:nvGrpSpPr>
        <p:cNvPr id="1" name=""/>
        <p:cNvGrpSpPr/>
        <p:nvPr/>
      </p:nvGrpSpPr>
      <p:grpSpPr>
        <a:xfrm>
          <a:off x="0" y="0"/>
          <a:ext cx="0" cy="0"/>
          <a:chOff x="0" y="0"/>
          <a:chExt cx="0" cy="0"/>
        </a:xfrm>
      </p:grpSpPr>
      <p:sp>
        <p:nvSpPr>
          <p:cNvPr id="10" name="Content Placeholder"/>
          <p:cNvSpPr>
            <a:spLocks noGrp="1"/>
          </p:cNvSpPr>
          <p:nvPr>
            <p:ph idx="1" hasCustomPrompt="1"/>
          </p:nvPr>
        </p:nvSpPr>
        <p:spPr>
          <a:xfrm>
            <a:off x="457200" y="980023"/>
            <a:ext cx="11338560" cy="5009297"/>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60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Calibri" panose="020F050202020403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dirty="0"/>
              <a:t>The first text level has no bullet. Use Increase List Level and Decrease List Level icons in the Paragraph group on the Home tab to move between first level (no bullet) and second level (round bullet) text. Paragraph spacing is modified to 1.05 lines and 6 points before paragraph to accommodate text heavy slides. The text size will also shrink to fit within this placeholder.</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A51F26CF-1A48-794B-9C21-7C6E02560105}"/>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8" name="Source Placeholder">
            <a:extLst>
              <a:ext uri="{FF2B5EF4-FFF2-40B4-BE49-F238E27FC236}">
                <a16:creationId xmlns:a16="http://schemas.microsoft.com/office/drawing/2014/main" id="{9C6C14CB-B6F7-8A46-99AB-D48EB79F9B1B}"/>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E31CB4A3-45AF-EF47-8BFC-558B24345D7A}"/>
              </a:ext>
            </a:extLst>
          </p:cNvPr>
          <p:cNvSpPr>
            <a:spLocks noGrp="1"/>
          </p:cNvSpPr>
          <p:nvPr>
            <p:ph type="title" hasCustomPrompt="1"/>
          </p:nvPr>
        </p:nvSpPr>
        <p:spPr>
          <a:xfrm>
            <a:off x="426230" y="65597"/>
            <a:ext cx="11369529" cy="518012"/>
          </a:xfrm>
        </p:spPr>
        <p:txBody>
          <a:bodyPr/>
          <a:lstStyle/>
          <a:p>
            <a:r>
              <a:rPr lang="en-US" dirty="0"/>
              <a:t>Text Heavy Layout for Instructional Text</a:t>
            </a:r>
          </a:p>
        </p:txBody>
      </p:sp>
    </p:spTree>
    <p:extLst>
      <p:ext uri="{BB962C8B-B14F-4D97-AF65-F5344CB8AC3E}">
        <p14:creationId xmlns:p14="http://schemas.microsoft.com/office/powerpoint/2010/main" val="97240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0" name="Content Placeholder 39"/>
          <p:cNvSpPr>
            <a:spLocks noGrp="1"/>
          </p:cNvSpPr>
          <p:nvPr>
            <p:ph sz="quarter" idx="15" hasCustomPrompt="1"/>
          </p:nvPr>
        </p:nvSpPr>
        <p:spPr>
          <a:xfrm>
            <a:off x="457200" y="980023"/>
            <a:ext cx="11338560" cy="5009297"/>
          </a:xfrm>
        </p:spPr>
        <p:txBody>
          <a:body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2136835A-56E9-EE45-B1B0-9DD5E9A035FD}"/>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0A175C98-CDFC-AA4D-9485-1FF4454D5C6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00A1DC8C-D41E-334A-8354-0FD435937F19}"/>
              </a:ext>
            </a:extLst>
          </p:cNvPr>
          <p:cNvSpPr>
            <a:spLocks noGrp="1"/>
          </p:cNvSpPr>
          <p:nvPr>
            <p:ph type="title" hasCustomPrompt="1"/>
          </p:nvPr>
        </p:nvSpPr>
        <p:spPr>
          <a:xfrm>
            <a:off x="426230" y="65597"/>
            <a:ext cx="11369529" cy="518012"/>
          </a:xfrm>
        </p:spPr>
        <p:txBody>
          <a:bodyPr/>
          <a:lstStyle/>
          <a:p>
            <a:r>
              <a:rPr lang="en-US" dirty="0"/>
              <a:t>The Title and Content Layout Is Used for Bullet Lists, Tables, Graphs, SmartArt, or Pictures</a:t>
            </a:r>
          </a:p>
        </p:txBody>
      </p:sp>
    </p:spTree>
    <p:extLst>
      <p:ext uri="{BB962C8B-B14F-4D97-AF65-F5344CB8AC3E}">
        <p14:creationId xmlns:p14="http://schemas.microsoft.com/office/powerpoint/2010/main" val="253078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Left Content"/>
          <p:cNvSpPr>
            <a:spLocks noGrp="1"/>
          </p:cNvSpPr>
          <p:nvPr>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C8D6A8D6-00BE-5D43-B065-490719221EAB}"/>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45527EC8-1222-F949-905C-A0AF786DFD73}"/>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96CE85D6-07A6-764C-935E-9845D6301AED}"/>
              </a:ext>
            </a:extLst>
          </p:cNvPr>
          <p:cNvSpPr>
            <a:spLocks noGrp="1"/>
          </p:cNvSpPr>
          <p:nvPr>
            <p:ph type="title" hasCustomPrompt="1"/>
          </p:nvPr>
        </p:nvSpPr>
        <p:spPr>
          <a:xfrm>
            <a:off x="426230" y="65597"/>
            <a:ext cx="11369529" cy="518012"/>
          </a:xfrm>
        </p:spPr>
        <p:txBody>
          <a:bodyPr/>
          <a:lstStyle/>
          <a:p>
            <a:r>
              <a:rPr lang="en-US" dirty="0"/>
              <a:t>The Two Content Layout Can Have a Bullet List, Table, Graph, SmartArt, or Picture on Either Side</a:t>
            </a:r>
          </a:p>
        </p:txBody>
      </p:sp>
    </p:spTree>
    <p:extLst>
      <p:ext uri="{BB962C8B-B14F-4D97-AF65-F5344CB8AC3E}">
        <p14:creationId xmlns:p14="http://schemas.microsoft.com/office/powerpoint/2010/main" val="333397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a:xfrm>
            <a:off x="457200" y="980023"/>
            <a:ext cx="11338560" cy="5009297"/>
          </a:xfrm>
        </p:spPr>
        <p:txBody>
          <a:bodyPr>
            <a:noAutofit/>
          </a:bodyPr>
          <a:lstStyle>
            <a:lvl1pPr marL="0" indent="0">
              <a:lnSpc>
                <a:spcPct val="125000"/>
              </a:lnSpc>
              <a:spcBef>
                <a:spcPts val="1800"/>
              </a:spcBef>
              <a:buClr>
                <a:schemeClr val="tx1"/>
              </a:buClr>
              <a:buNone/>
              <a:defRPr sz="2000">
                <a:solidFill>
                  <a:schemeClr val="tx1"/>
                </a:solidFill>
              </a:defRPr>
            </a:lvl1pPr>
            <a:lvl2pPr marL="320040" indent="-320040">
              <a:lnSpc>
                <a:spcPct val="125000"/>
              </a:lnSpc>
              <a:spcBef>
                <a:spcPts val="1800"/>
              </a:spcBef>
              <a:buClr>
                <a:schemeClr val="tx1"/>
              </a:buClr>
              <a:buFont typeface="Times New Roman" panose="02020603050405020304" pitchFamily="18" charset="0"/>
              <a:buChar char="•"/>
              <a:defRPr sz="2000">
                <a:solidFill>
                  <a:schemeClr val="tx1"/>
                </a:solidFill>
              </a:defRPr>
            </a:lvl2pPr>
            <a:lvl3pPr marL="640080" indent="-320040">
              <a:lnSpc>
                <a:spcPct val="125000"/>
              </a:lnSpc>
              <a:spcBef>
                <a:spcPts val="1800"/>
              </a:spcBef>
              <a:buClr>
                <a:schemeClr val="tx1"/>
              </a:buClr>
              <a:buFont typeface="Arial Narrow" panose="020B0606020202030204" pitchFamily="34" charset="0"/>
              <a:buChar char="–"/>
              <a:defRPr sz="2000">
                <a:solidFill>
                  <a:schemeClr val="tx1"/>
                </a:solidFill>
              </a:defRPr>
            </a:lvl3pPr>
            <a:lvl4pPr marL="960120" indent="-320040">
              <a:lnSpc>
                <a:spcPct val="125000"/>
              </a:lnSpc>
              <a:spcBef>
                <a:spcPts val="1800"/>
              </a:spcBef>
              <a:buClr>
                <a:schemeClr val="tx1"/>
              </a:buClr>
              <a:buFont typeface="Arial Narrow" panose="020B0606020202030204" pitchFamily="34" charset="0"/>
              <a:buChar char="»"/>
              <a:defRPr sz="2000">
                <a:solidFill>
                  <a:schemeClr val="tx1"/>
                </a:solidFill>
              </a:defRPr>
            </a:lvl4pPr>
            <a:lvl5pPr marL="1280160" indent="-320040">
              <a:lnSpc>
                <a:spcPct val="125000"/>
              </a:lnSpc>
              <a:spcBef>
                <a:spcPts val="1800"/>
              </a:spcBef>
              <a:buClr>
                <a:schemeClr val="tx1"/>
              </a:buClr>
              <a:buFont typeface="Arial Narrow" panose="020B0606020202030204" pitchFamily="34" charset="0"/>
              <a:buChar char="◦"/>
              <a:defRPr sz="2000">
                <a:solidFill>
                  <a:schemeClr val="tx1"/>
                </a:solidFill>
              </a:defRPr>
            </a:lvl5pPr>
            <a:lvl6pPr marL="1600200" indent="-320040">
              <a:lnSpc>
                <a:spcPct val="125000"/>
              </a:lnSpc>
              <a:spcBef>
                <a:spcPts val="1800"/>
              </a:spcBef>
              <a:buClr>
                <a:schemeClr val="tx1"/>
              </a:buClr>
              <a:buFont typeface="Arial Narrow" panose="020B0606020202030204" pitchFamily="34" charset="0"/>
              <a:buChar char="›"/>
              <a:defRPr sz="2000" baseline="0">
                <a:solidFill>
                  <a:schemeClr val="tx1"/>
                </a:solidFill>
              </a:defRPr>
            </a:lvl6pPr>
          </a:lstStyle>
          <a:p>
            <a:pPr lvl="0"/>
            <a:r>
              <a:rPr lang="en-US" dirty="0"/>
              <a:t>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32ABFD87-0274-934C-BAF8-C5C56759CF24}"/>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96B7CE75-C247-5442-9E44-15220416207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DD45E51C-5E98-2343-A611-87D4F71B7A49}"/>
              </a:ext>
            </a:extLst>
          </p:cNvPr>
          <p:cNvSpPr>
            <a:spLocks noGrp="1"/>
          </p:cNvSpPr>
          <p:nvPr>
            <p:ph type="title" hasCustomPrompt="1"/>
          </p:nvPr>
        </p:nvSpPr>
        <p:spPr>
          <a:xfrm>
            <a:off x="426230" y="65597"/>
            <a:ext cx="11369529" cy="518012"/>
          </a:xfrm>
        </p:spPr>
        <p:txBody>
          <a:bodyPr/>
          <a:lstStyle/>
          <a:p>
            <a:r>
              <a:rPr lang="en-US" dirty="0"/>
              <a:t>First Level No Bullet Layout</a:t>
            </a:r>
          </a:p>
        </p:txBody>
      </p:sp>
    </p:spTree>
    <p:extLst>
      <p:ext uri="{BB962C8B-B14F-4D97-AF65-F5344CB8AC3E}">
        <p14:creationId xmlns:p14="http://schemas.microsoft.com/office/powerpoint/2010/main" val="151931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With Lead-in Text">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457200" y="2312348"/>
            <a:ext cx="11338560" cy="3705963"/>
          </a:xfrm>
        </p:spPr>
        <p:txBody>
          <a:bodyPr>
            <a:normAutofit/>
          </a:bodyPr>
          <a:lstStyle>
            <a:lvl1pPr>
              <a:lnSpc>
                <a:spcPct val="105000"/>
              </a:lnSpc>
              <a:spcBef>
                <a:spcPts val="450"/>
              </a:spcBef>
              <a:defRPr sz="1800"/>
            </a:lvl1pPr>
            <a:lvl2pPr>
              <a:lnSpc>
                <a:spcPct val="105000"/>
              </a:lnSpc>
              <a:spcBef>
                <a:spcPts val="450"/>
              </a:spcBef>
              <a:defRPr sz="1800"/>
            </a:lvl2pPr>
            <a:lvl3pPr>
              <a:lnSpc>
                <a:spcPct val="105000"/>
              </a:lnSpc>
              <a:spcBef>
                <a:spcPts val="450"/>
              </a:spcBef>
              <a:defRPr sz="1800"/>
            </a:lvl3pPr>
            <a:lvl4pPr>
              <a:lnSpc>
                <a:spcPct val="105000"/>
              </a:lnSpc>
              <a:spcBef>
                <a:spcPts val="450"/>
              </a:spcBef>
              <a:defRPr sz="1800"/>
            </a:lvl4pPr>
            <a:lvl5pPr>
              <a:lnSpc>
                <a:spcPct val="105000"/>
              </a:lnSpc>
              <a:spcBef>
                <a:spcPts val="450"/>
              </a:spcBef>
              <a:defRPr sz="1800"/>
            </a:lvl5pPr>
          </a:lstStyle>
          <a:p>
            <a:pPr lvl="0"/>
            <a:r>
              <a:rPr lang="en-US" dirty="0"/>
              <a:t>Click on an icon below to insert a table, graph, SmartArt object, or picture. For tables, enter the number of columns and rows, and click OK. Table columns are left aligned by default. Manually center align columns of numbers. The default table design is Medium Style 2 - Accent 4.</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5" hasCustomPrompt="1"/>
          </p:nvPr>
        </p:nvSpPr>
        <p:spPr>
          <a:xfrm>
            <a:off x="457200" y="986467"/>
            <a:ext cx="11338560" cy="1273170"/>
          </a:xfrm>
        </p:spPr>
        <p:txBody>
          <a:bodyPr>
            <a:normAutofit/>
          </a:bodyPr>
          <a:lstStyle>
            <a:lvl1pPr marL="0" indent="0">
              <a:lnSpc>
                <a:spcPct val="105000"/>
              </a:lnSpc>
              <a:spcBef>
                <a:spcPts val="0"/>
              </a:spcBef>
              <a:buNone/>
              <a:defRPr sz="1800" baseline="0"/>
            </a:lvl1pPr>
            <a:lvl2pPr>
              <a:defRPr sz="1350"/>
            </a:lvl2pPr>
            <a:lvl3pPr>
              <a:defRPr sz="1350"/>
            </a:lvl3pPr>
            <a:lvl4pPr>
              <a:defRPr sz="1350"/>
            </a:lvl4pPr>
            <a:lvl5pPr>
              <a:defRPr sz="1350"/>
            </a:lvl5pPr>
          </a:lstStyle>
          <a:p>
            <a:pPr lvl="0"/>
            <a:r>
              <a:rPr lang="en-US" dirty="0"/>
              <a:t>Click here to add a short lead-in paragraph. Text will shrink to fit this placeholder.</a:t>
            </a:r>
          </a:p>
        </p:txBody>
      </p:sp>
      <p:sp>
        <p:nvSpPr>
          <p:cNvPr id="2" name="Slide Number Placeholder 1">
            <a:extLst>
              <a:ext uri="{FF2B5EF4-FFF2-40B4-BE49-F238E27FC236}">
                <a16:creationId xmlns:a16="http://schemas.microsoft.com/office/drawing/2014/main" id="{2BFB0829-9685-F248-860C-9484671F053B}"/>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E2121428-62BC-4147-BDE1-A15E6E2B6A46}"/>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B3D4FF62-E393-0B4D-9D66-77CFE070294B}"/>
              </a:ext>
            </a:extLst>
          </p:cNvPr>
          <p:cNvSpPr>
            <a:spLocks noGrp="1"/>
          </p:cNvSpPr>
          <p:nvPr>
            <p:ph type="title" hasCustomPrompt="1"/>
          </p:nvPr>
        </p:nvSpPr>
        <p:spPr>
          <a:xfrm>
            <a:off x="426230" y="65597"/>
            <a:ext cx="11369529" cy="518012"/>
          </a:xfrm>
        </p:spPr>
        <p:txBody>
          <a:bodyPr/>
          <a:lstStyle/>
          <a:p>
            <a:r>
              <a:rPr lang="en-US" dirty="0"/>
              <a:t>Object With Lead-In Text Layout Is Used With Tables, Graphs, SmartArt, or Pictures</a:t>
            </a:r>
          </a:p>
        </p:txBody>
      </p:sp>
    </p:spTree>
    <p:extLst>
      <p:ext uri="{BB962C8B-B14F-4D97-AF65-F5344CB8AC3E}">
        <p14:creationId xmlns:p14="http://schemas.microsoft.com/office/powerpoint/2010/main" val="195677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ay Background, Two Content">
    <p:spTree>
      <p:nvGrpSpPr>
        <p:cNvPr id="1" name=""/>
        <p:cNvGrpSpPr/>
        <p:nvPr/>
      </p:nvGrpSpPr>
      <p:grpSpPr>
        <a:xfrm>
          <a:off x="0" y="0"/>
          <a:ext cx="0" cy="0"/>
          <a:chOff x="0" y="0"/>
          <a:chExt cx="0" cy="0"/>
        </a:xfrm>
      </p:grpSpPr>
      <p:sp>
        <p:nvSpPr>
          <p:cNvPr id="18" name="grey box">
            <a:extLst>
              <a:ext uri="{FF2B5EF4-FFF2-40B4-BE49-F238E27FC236}">
                <a16:creationId xmlns:a16="http://schemas.microsoft.com/office/drawing/2014/main" id="{B4E37216-58C4-164D-BEEA-DEAE99E52FE4}"/>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sp>
        <p:nvSpPr>
          <p:cNvPr id="20" name="Rectangle 19">
            <a:extLst>
              <a:ext uri="{FF2B5EF4-FFF2-40B4-BE49-F238E27FC236}">
                <a16:creationId xmlns:a16="http://schemas.microsoft.com/office/drawing/2014/main" id="{9124082D-CB5C-1E42-AF6C-30D1C8650F2C}"/>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3" name="Group 12">
            <a:extLst>
              <a:ext uri="{FF2B5EF4-FFF2-40B4-BE49-F238E27FC236}">
                <a16:creationId xmlns:a16="http://schemas.microsoft.com/office/drawing/2014/main" id="{9DE10EC8-A791-DA49-BF74-AF89B39DA85C}"/>
              </a:ext>
            </a:extLst>
          </p:cNvPr>
          <p:cNvGrpSpPr/>
          <p:nvPr userDrawn="1"/>
        </p:nvGrpSpPr>
        <p:grpSpPr>
          <a:xfrm>
            <a:off x="-979" y="6220502"/>
            <a:ext cx="12192000" cy="637498"/>
            <a:chOff x="0" y="6220502"/>
            <a:chExt cx="9144000" cy="637498"/>
          </a:xfrm>
        </p:grpSpPr>
        <p:sp>
          <p:nvSpPr>
            <p:cNvPr id="14" name="Rectangle 13">
              <a:extLst>
                <a:ext uri="{FF2B5EF4-FFF2-40B4-BE49-F238E27FC236}">
                  <a16:creationId xmlns:a16="http://schemas.microsoft.com/office/drawing/2014/main" id="{D56471C4-79F3-A344-A04B-C32EE4E58A31}"/>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5" name="Rectangle 14">
              <a:extLst>
                <a:ext uri="{FF2B5EF4-FFF2-40B4-BE49-F238E27FC236}">
                  <a16:creationId xmlns:a16="http://schemas.microsoft.com/office/drawing/2014/main" id="{7BD76796-5358-AA49-9752-F0498D104AA0}"/>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3" name="Left Content"/>
          <p:cNvSpPr>
            <a:spLocks noGrp="1"/>
          </p:cNvSpPr>
          <p:nvPr userDrawn="1">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userDrawn="1">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1277F60B-F39B-6B4E-851A-04D5FFBE6911}"/>
              </a:ext>
            </a:extLst>
          </p:cNvPr>
          <p:cNvSpPr>
            <a:spLocks noGrp="1"/>
          </p:cNvSpPr>
          <p:nvPr userDrawn="1">
            <p:ph type="sldNum" sz="quarter" idx="17"/>
          </p:nvPr>
        </p:nvSpPr>
        <p:spPr/>
        <p:txBody>
          <a:bodyPr/>
          <a:lstStyle/>
          <a:p>
            <a:fld id="{58AE716E-68DD-2249-A7FA-8AEF0B14DF81}" type="slidenum">
              <a:rPr lang="en-US" smtClean="0"/>
              <a:pPr/>
              <a:t>‹#›</a:t>
            </a:fld>
            <a:endParaRPr lang="en-US" dirty="0"/>
          </a:p>
        </p:txBody>
      </p:sp>
      <p:sp>
        <p:nvSpPr>
          <p:cNvPr id="19" name="Source Placeholder">
            <a:extLst>
              <a:ext uri="{FF2B5EF4-FFF2-40B4-BE49-F238E27FC236}">
                <a16:creationId xmlns:a16="http://schemas.microsoft.com/office/drawing/2014/main" id="{1A78C9DE-19FC-5749-BB3E-BFB5A1B1D17A}"/>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FB497758-7EF7-3345-9DCD-410E7568B8DC}"/>
              </a:ext>
            </a:extLst>
          </p:cNvPr>
          <p:cNvSpPr>
            <a:spLocks noGrp="1"/>
          </p:cNvSpPr>
          <p:nvPr>
            <p:ph type="title" hasCustomPrompt="1"/>
          </p:nvPr>
        </p:nvSpPr>
        <p:spPr>
          <a:xfrm>
            <a:off x="426230" y="65597"/>
            <a:ext cx="11369529" cy="518012"/>
          </a:xfrm>
        </p:spPr>
        <p:txBody>
          <a:bodyPr/>
          <a:lstStyle>
            <a:lvl1pPr>
              <a:defRPr>
                <a:solidFill>
                  <a:schemeClr val="accent1"/>
                </a:solidFill>
              </a:defRPr>
            </a:lvl1pPr>
          </a:lstStyle>
          <a:p>
            <a:r>
              <a:rPr lang="en-US" dirty="0"/>
              <a:t>Colored Background, Two Content Layout</a:t>
            </a:r>
          </a:p>
        </p:txBody>
      </p:sp>
      <p:pic>
        <p:nvPicPr>
          <p:cNvPr id="27" name="Picture 26" descr="A picture containing drawing&#10;&#10;Description automatically generated">
            <a:extLst>
              <a:ext uri="{FF2B5EF4-FFF2-40B4-BE49-F238E27FC236}">
                <a16:creationId xmlns:a16="http://schemas.microsoft.com/office/drawing/2014/main" id="{39A4E60C-1183-4047-B1D5-5C6FBAF55D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1883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578E86C-6F28-6C45-BC4D-02B9A2D44320}"/>
              </a:ext>
            </a:extLst>
          </p:cNvPr>
          <p:cNvGrpSpPr/>
          <p:nvPr userDrawn="1"/>
        </p:nvGrpSpPr>
        <p:grpSpPr>
          <a:xfrm>
            <a:off x="0" y="-6495"/>
            <a:ext cx="12192000" cy="709619"/>
            <a:chOff x="0" y="-6495"/>
            <a:chExt cx="9144000" cy="709619"/>
          </a:xfrm>
        </p:grpSpPr>
        <p:sp>
          <p:nvSpPr>
            <p:cNvPr id="10" name="grey box">
              <a:extLst>
                <a:ext uri="{FF2B5EF4-FFF2-40B4-BE49-F238E27FC236}">
                  <a16:creationId xmlns:a16="http://schemas.microsoft.com/office/drawing/2014/main" id="{3DB2328E-2C31-244E-B564-C2C5D77DA5F0}"/>
                </a:ext>
              </a:extLst>
            </p:cNvPr>
            <p:cNvSpPr/>
            <p:nvPr userDrawn="1"/>
          </p:nvSpPr>
          <p:spPr>
            <a:xfrm>
              <a:off x="0" y="-6495"/>
              <a:ext cx="9144000" cy="687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Calibri"/>
              </a:endParaRPr>
            </a:p>
          </p:txBody>
        </p:sp>
        <p:sp>
          <p:nvSpPr>
            <p:cNvPr id="11" name="Rectangle 10">
              <a:extLst>
                <a:ext uri="{FF2B5EF4-FFF2-40B4-BE49-F238E27FC236}">
                  <a16:creationId xmlns:a16="http://schemas.microsoft.com/office/drawing/2014/main" id="{E00D7377-2ACC-B54D-B4A3-57D68740CE5B}"/>
                </a:ext>
              </a:extLst>
            </p:cNvPr>
            <p:cNvSpPr/>
            <p:nvPr userDrawn="1"/>
          </p:nvSpPr>
          <p:spPr>
            <a:xfrm>
              <a:off x="0" y="657405"/>
              <a:ext cx="9143266" cy="45719"/>
            </a:xfrm>
            <a:prstGeom prst="rect">
              <a:avLst/>
            </a:prstGeom>
            <a:solidFill>
              <a:srgbClr val="35A0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grpSp>
        <p:nvGrpSpPr>
          <p:cNvPr id="7" name="Group 6">
            <a:extLst>
              <a:ext uri="{FF2B5EF4-FFF2-40B4-BE49-F238E27FC236}">
                <a16:creationId xmlns:a16="http://schemas.microsoft.com/office/drawing/2014/main" id="{24B73ED8-8D33-C14E-B255-E2BA9FAC395F}"/>
              </a:ext>
            </a:extLst>
          </p:cNvPr>
          <p:cNvGrpSpPr/>
          <p:nvPr userDrawn="1"/>
        </p:nvGrpSpPr>
        <p:grpSpPr>
          <a:xfrm>
            <a:off x="0" y="6220502"/>
            <a:ext cx="12192000" cy="637498"/>
            <a:chOff x="0" y="6220502"/>
            <a:chExt cx="12192000" cy="637498"/>
          </a:xfrm>
        </p:grpSpPr>
        <p:sp>
          <p:nvSpPr>
            <p:cNvPr id="17" name="Rectangle 16">
              <a:extLst>
                <a:ext uri="{FF2B5EF4-FFF2-40B4-BE49-F238E27FC236}">
                  <a16:creationId xmlns:a16="http://schemas.microsoft.com/office/drawing/2014/main" id="{0E556F51-00D1-0E48-8880-711F2D9681BA}"/>
                </a:ext>
              </a:extLst>
            </p:cNvPr>
            <p:cNvSpPr/>
            <p:nvPr userDrawn="1"/>
          </p:nvSpPr>
          <p:spPr>
            <a:xfrm>
              <a:off x="0" y="6220502"/>
              <a:ext cx="12192000" cy="1306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8" name="Rectangle 17">
              <a:extLst>
                <a:ext uri="{FF2B5EF4-FFF2-40B4-BE49-F238E27FC236}">
                  <a16:creationId xmlns:a16="http://schemas.microsoft.com/office/drawing/2014/main" id="{4C74E900-82D4-DC48-A925-B9CB5A7C6B97}"/>
                </a:ext>
              </a:extLst>
            </p:cNvPr>
            <p:cNvSpPr/>
            <p:nvPr userDrawn="1"/>
          </p:nvSpPr>
          <p:spPr>
            <a:xfrm>
              <a:off x="0" y="6275394"/>
              <a:ext cx="12192000" cy="5826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12" name="Text Placeholder"/>
          <p:cNvSpPr>
            <a:spLocks noGrp="1"/>
          </p:cNvSpPr>
          <p:nvPr userDrawn="1">
            <p:ph type="body" idx="1"/>
          </p:nvPr>
        </p:nvSpPr>
        <p:spPr>
          <a:xfrm>
            <a:off x="457201" y="980025"/>
            <a:ext cx="10985231" cy="5192175"/>
          </a:xfrm>
          <a:prstGeom prst="rect">
            <a:avLst/>
          </a:prstGeom>
          <a:ln>
            <a:noFill/>
          </a:ln>
        </p:spPr>
        <p:txBody>
          <a:bodyPr vert="horz" lIns="0" tIns="0" rIns="0" bIns="0" rtlCol="0">
            <a:normAutofit/>
          </a:bodyPr>
          <a:lstStyle/>
          <a:p>
            <a:pPr lvl="0"/>
            <a:r>
              <a:rPr lang="en-US" dirty="0"/>
              <a:t>Bullet 1, bullet character 149. Standard screen content and all bullet text is Franklin Gothic Book 22 pts., Text 1 color (RGB 83/86/90). Copyright footer placeholder is behind the background and is shown only on the title and closing slides.</a:t>
            </a:r>
          </a:p>
          <a:p>
            <a:pPr lvl="1"/>
            <a:r>
              <a:rPr lang="en-US" dirty="0"/>
              <a:t>Bullet 2, bullet character 150.</a:t>
            </a:r>
          </a:p>
          <a:p>
            <a:pPr lvl="2"/>
            <a:r>
              <a:rPr lang="en-US" dirty="0"/>
              <a:t>Bullet 3, bullet character 187.</a:t>
            </a:r>
          </a:p>
          <a:p>
            <a:pPr lvl="3"/>
            <a:r>
              <a:rPr lang="en-US" dirty="0"/>
              <a:t>Bullet 4, bullet character Unicode 25E6.</a:t>
            </a:r>
          </a:p>
          <a:p>
            <a:pPr lvl="4"/>
            <a:r>
              <a:rPr lang="en-US" dirty="0"/>
              <a:t>Bullet 5, bullet character 155.</a:t>
            </a:r>
          </a:p>
        </p:txBody>
      </p:sp>
      <p:sp>
        <p:nvSpPr>
          <p:cNvPr id="3" name="Slide Number Placeholder 2">
            <a:extLst>
              <a:ext uri="{FF2B5EF4-FFF2-40B4-BE49-F238E27FC236}">
                <a16:creationId xmlns:a16="http://schemas.microsoft.com/office/drawing/2014/main" id="{948B0FE7-37B1-2A4F-A226-A4EA56E6CDFA}"/>
              </a:ext>
            </a:extLst>
          </p:cNvPr>
          <p:cNvSpPr>
            <a:spLocks noGrp="1"/>
          </p:cNvSpPr>
          <p:nvPr userDrawn="1">
            <p:ph type="sldNum" sz="quarter" idx="4"/>
          </p:nvPr>
        </p:nvSpPr>
        <p:spPr>
          <a:xfrm>
            <a:off x="11442432" y="6444777"/>
            <a:ext cx="706657" cy="278820"/>
          </a:xfrm>
          <a:prstGeom prst="rect">
            <a:avLst/>
          </a:prstGeom>
        </p:spPr>
        <p:txBody>
          <a:bodyPr vert="horz" lIns="91440" tIns="45720" rIns="91440" bIns="45720" rtlCol="0" anchor="ctr"/>
          <a:lstStyle>
            <a:lvl1pPr algn="r">
              <a:defRPr sz="1000">
                <a:solidFill>
                  <a:schemeClr val="bg1"/>
                </a:solidFill>
                <a:latin typeface="+mj-lt"/>
              </a:defRPr>
            </a:lvl1pPr>
          </a:lstStyle>
          <a:p>
            <a:fld id="{58AE716E-68DD-2249-A7FA-8AEF0B14DF81}" type="slidenum">
              <a:rPr lang="en-US" smtClean="0"/>
              <a:pPr/>
              <a:t>‹#›</a:t>
            </a:fld>
            <a:endParaRPr lang="en-US" dirty="0"/>
          </a:p>
        </p:txBody>
      </p:sp>
      <p:sp>
        <p:nvSpPr>
          <p:cNvPr id="2" name="Title Placeholder 1">
            <a:extLst>
              <a:ext uri="{FF2B5EF4-FFF2-40B4-BE49-F238E27FC236}">
                <a16:creationId xmlns:a16="http://schemas.microsoft.com/office/drawing/2014/main" id="{6DF91922-F70C-184F-ADA6-C8927E83A51E}"/>
              </a:ext>
            </a:extLst>
          </p:cNvPr>
          <p:cNvSpPr>
            <a:spLocks noGrp="1"/>
          </p:cNvSpPr>
          <p:nvPr userDrawn="1">
            <p:ph type="title"/>
          </p:nvPr>
        </p:nvSpPr>
        <p:spPr>
          <a:xfrm>
            <a:off x="426231" y="65597"/>
            <a:ext cx="11016200" cy="518012"/>
          </a:xfrm>
          <a:prstGeom prst="rect">
            <a:avLst/>
          </a:prstGeom>
        </p:spPr>
        <p:txBody>
          <a:bodyPr vert="horz" lIns="0" tIns="0" rIns="0" bIns="0" rtlCol="0" anchor="b" anchorCtr="0">
            <a:normAutofit/>
          </a:bodyPr>
          <a:lstStyle/>
          <a:p>
            <a:r>
              <a:rPr lang="en-US" dirty="0">
                <a:solidFill>
                  <a:schemeClr val="bg1"/>
                </a:solidFill>
              </a:rPr>
              <a:t>Standard Screen Slide Titles Are Franklin Gothic Medium 32 Points (pts.), White (255/255/255) or Accent 1 Color (RGB 0/94/158)</a:t>
            </a:r>
          </a:p>
        </p:txBody>
      </p:sp>
      <p:pic>
        <p:nvPicPr>
          <p:cNvPr id="22" name="Picture 21" descr="A picture containing drawing&#10;&#10;Description automatically generated">
            <a:extLst>
              <a:ext uri="{FF2B5EF4-FFF2-40B4-BE49-F238E27FC236}">
                <a16:creationId xmlns:a16="http://schemas.microsoft.com/office/drawing/2014/main" id="{E9A92FEC-F0CF-4444-B1BE-A5827F7F7DC8}"/>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457201" y="6428953"/>
            <a:ext cx="382005" cy="300453"/>
          </a:xfrm>
          <a:prstGeom prst="rect">
            <a:avLst/>
          </a:prstGeom>
        </p:spPr>
      </p:pic>
    </p:spTree>
    <p:extLst>
      <p:ext uri="{BB962C8B-B14F-4D97-AF65-F5344CB8AC3E}">
        <p14:creationId xmlns:p14="http://schemas.microsoft.com/office/powerpoint/2010/main" val="397854331"/>
      </p:ext>
    </p:extLst>
  </p:cSld>
  <p:clrMap bg1="lt1" tx1="dk1" bg2="lt2" tx2="dk2" accent1="accent1" accent2="accent2" accent3="accent3" accent4="accent4" accent5="accent5" accent6="accent6" hlink="hlink" folHlink="folHlink"/>
  <p:sldLayoutIdLst>
    <p:sldLayoutId id="2147483665" r:id="rId1"/>
    <p:sldLayoutId id="2147483701" r:id="rId2"/>
    <p:sldLayoutId id="2147483747" r:id="rId3"/>
    <p:sldLayoutId id="2147483775" r:id="rId4"/>
    <p:sldLayoutId id="2147483662" r:id="rId5"/>
    <p:sldLayoutId id="2147483702" r:id="rId6"/>
    <p:sldLayoutId id="2147483748" r:id="rId7"/>
    <p:sldLayoutId id="2147483774" r:id="rId8"/>
    <p:sldLayoutId id="2147483788" r:id="rId9"/>
    <p:sldLayoutId id="2147483785" r:id="rId10"/>
    <p:sldLayoutId id="2147483786" r:id="rId11"/>
    <p:sldLayoutId id="2147483801" r:id="rId12"/>
    <p:sldLayoutId id="2147483802" r:id="rId13"/>
    <p:sldLayoutId id="2147483803" r:id="rId14"/>
    <p:sldLayoutId id="2147483725" r:id="rId15"/>
    <p:sldLayoutId id="2147483809" r:id="rId16"/>
    <p:sldLayoutId id="2147483806" r:id="rId17"/>
    <p:sldLayoutId id="2147483810" r:id="rId18"/>
    <p:sldLayoutId id="2147483811" r:id="rId19"/>
    <p:sldLayoutId id="2147483812" r:id="rId20"/>
  </p:sldLayoutIdLst>
  <p:hf hdr="0" ftr="0" dt="0"/>
  <p:txStyles>
    <p:title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p:titleStyle>
    <p:body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Calibri"/>
          <a:ea typeface="Calibri"/>
          <a:cs typeface="Calibri"/>
        </a:defRPr>
      </a:lvl1pPr>
      <a:lvl2pPr marL="0" algn="l" defTabSz="685800" rtl="0" eaLnBrk="1" latinLnBrk="0" hangingPunct="1">
        <a:defRPr sz="1600" kern="1200">
          <a:solidFill>
            <a:schemeClr val="tx1"/>
          </a:solidFill>
          <a:latin typeface="Calibri"/>
          <a:ea typeface="Calibri"/>
          <a:cs typeface="Calibri"/>
        </a:defRPr>
      </a:lvl2pPr>
      <a:lvl3pPr marL="182563" indent="-182563"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3pPr>
      <a:lvl4pPr marL="365760" indent="-182880"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4pPr>
      <a:lvl5pPr marL="365760" algn="l" defTabSz="685800" rtl="0" eaLnBrk="1" latinLnBrk="0" hangingPunct="1">
        <a:defRPr sz="1600" kern="1200">
          <a:solidFill>
            <a:schemeClr val="tx1"/>
          </a:solidFill>
          <a:latin typeface="Calibri"/>
          <a:ea typeface="Calibri"/>
          <a:cs typeface="Calibri"/>
        </a:defRPr>
      </a:lvl5pPr>
      <a:lvl6pPr marL="365760" algn="l" defTabSz="685800" rtl="0" eaLnBrk="1" latinLnBrk="0" hangingPunct="1">
        <a:defRPr sz="1600" kern="1200">
          <a:solidFill>
            <a:schemeClr val="tx1"/>
          </a:solidFill>
          <a:latin typeface="Calibri"/>
          <a:ea typeface="Calibri"/>
          <a:cs typeface="Calibri"/>
        </a:defRPr>
      </a:lvl6pPr>
      <a:lvl7pPr marL="365760" algn="l" defTabSz="685800" rtl="0" eaLnBrk="1" latinLnBrk="0" hangingPunct="1">
        <a:defRPr sz="1600" kern="1200">
          <a:solidFill>
            <a:schemeClr val="tx1"/>
          </a:solidFill>
          <a:latin typeface="Calibri"/>
          <a:ea typeface="Calibri"/>
          <a:cs typeface="Calibri"/>
        </a:defRPr>
      </a:lvl7pPr>
      <a:lvl8pPr marL="365760" algn="l" defTabSz="685800" rtl="0" eaLnBrk="1" latinLnBrk="0" hangingPunct="1">
        <a:defRPr sz="1600" kern="1200">
          <a:solidFill>
            <a:schemeClr val="tx1"/>
          </a:solidFill>
          <a:latin typeface="Calibri"/>
          <a:ea typeface="Calibri"/>
          <a:cs typeface="Calibri"/>
        </a:defRPr>
      </a:lvl8pPr>
      <a:lvl9pPr marL="365760" algn="l" defTabSz="685800" rtl="0" eaLnBrk="1" latinLnBrk="0" hangingPunct="1">
        <a:defRPr sz="1600" kern="1200">
          <a:solidFill>
            <a:schemeClr val="tx1"/>
          </a:solidFill>
          <a:latin typeface="Calibri"/>
          <a:ea typeface="Calibri"/>
          <a:cs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0.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0.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cap="none" dirty="0"/>
              <a:t>Test Information Distribution Engine (TIDE) and Rosters</a:t>
            </a:r>
          </a:p>
        </p:txBody>
      </p:sp>
      <p:sp>
        <p:nvSpPr>
          <p:cNvPr id="3" name="Subtitle 2"/>
          <p:cNvSpPr>
            <a:spLocks noGrp="1"/>
          </p:cNvSpPr>
          <p:nvPr>
            <p:ph type="subTitle" idx="1"/>
          </p:nvPr>
        </p:nvSpPr>
        <p:spPr>
          <a:xfrm>
            <a:off x="2589492" y="3653166"/>
            <a:ext cx="8540496" cy="908075"/>
          </a:xfrm>
        </p:spPr>
        <p:txBody>
          <a:bodyPr>
            <a:normAutofit/>
          </a:bodyPr>
          <a:lstStyle/>
          <a:p>
            <a:pPr algn="l"/>
            <a:r>
              <a:rPr lang="en-US" sz="2200" cap="none" dirty="0"/>
              <a:t>Training Module</a:t>
            </a:r>
          </a:p>
          <a:p>
            <a:pPr algn="l"/>
            <a:r>
              <a:rPr lang="en-US" sz="2200" cap="none" dirty="0"/>
              <a:t>2021–2022 </a:t>
            </a:r>
          </a:p>
        </p:txBody>
      </p:sp>
      <p:sp>
        <p:nvSpPr>
          <p:cNvPr id="5" name="Rectangle 4">
            <a:extLst>
              <a:ext uri="{FF2B5EF4-FFF2-40B4-BE49-F238E27FC236}">
                <a16:creationId xmlns:a16="http://schemas.microsoft.com/office/drawing/2014/main" id="{EAC7422E-06FC-41E5-9B75-0EC48875A7BC}"/>
              </a:ext>
            </a:extLst>
          </p:cNvPr>
          <p:cNvSpPr/>
          <p:nvPr/>
        </p:nvSpPr>
        <p:spPr>
          <a:xfrm>
            <a:off x="9276250" y="6461326"/>
            <a:ext cx="2986715" cy="215444"/>
          </a:xfrm>
          <a:prstGeom prst="rect">
            <a:avLst/>
          </a:prstGeom>
        </p:spPr>
        <p:txBody>
          <a:bodyPr wrap="none">
            <a:spAutoFit/>
          </a:bodyPr>
          <a:lstStyle/>
          <a:p>
            <a:r>
              <a:rPr lang="en-US" sz="800" dirty="0">
                <a:solidFill>
                  <a:schemeClr val="bg1"/>
                </a:solidFill>
              </a:rPr>
              <a:t>Copyright © 2021 Cambium Assessment, Inc. All rights reserved.</a:t>
            </a:r>
          </a:p>
        </p:txBody>
      </p:sp>
    </p:spTree>
    <p:extLst>
      <p:ext uri="{BB962C8B-B14F-4D97-AF65-F5344CB8AC3E}">
        <p14:creationId xmlns:p14="http://schemas.microsoft.com/office/powerpoint/2010/main" val="3274398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dirty="0">
                <a:ea typeface="ＭＳ Ｐゴシック" charset="-128"/>
              </a:rPr>
              <a:t>Upload Rosters</a:t>
            </a:r>
          </a:p>
        </p:txBody>
      </p:sp>
      <p:sp>
        <p:nvSpPr>
          <p:cNvPr id="4" name="Slide Number Placeholder 3">
            <a:extLst>
              <a:ext uri="{FF2B5EF4-FFF2-40B4-BE49-F238E27FC236}">
                <a16:creationId xmlns:a16="http://schemas.microsoft.com/office/drawing/2014/main" id="{E60AFB10-A616-48E6-AAF0-0A39F7C3C8BC}"/>
              </a:ext>
            </a:extLst>
          </p:cNvPr>
          <p:cNvSpPr>
            <a:spLocks noGrp="1"/>
          </p:cNvSpPr>
          <p:nvPr>
            <p:ph type="sldNum" sz="quarter" idx="10"/>
          </p:nvPr>
        </p:nvSpPr>
        <p:spPr>
          <a:xfrm>
            <a:off x="11309267" y="6444777"/>
            <a:ext cx="706657" cy="27882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grpSp>
        <p:nvGrpSpPr>
          <p:cNvPr id="22" name="Group 21">
            <a:extLst>
              <a:ext uri="{FF2B5EF4-FFF2-40B4-BE49-F238E27FC236}">
                <a16:creationId xmlns:a16="http://schemas.microsoft.com/office/drawing/2014/main" id="{585B6EA8-86EA-4349-B963-399A47026CF3}"/>
              </a:ext>
            </a:extLst>
          </p:cNvPr>
          <p:cNvGrpSpPr/>
          <p:nvPr/>
        </p:nvGrpSpPr>
        <p:grpSpPr>
          <a:xfrm>
            <a:off x="3869037" y="963160"/>
            <a:ext cx="3456093" cy="5102066"/>
            <a:chOff x="8392855" y="832035"/>
            <a:chExt cx="3207544" cy="4830407"/>
          </a:xfrm>
        </p:grpSpPr>
        <p:pic>
          <p:nvPicPr>
            <p:cNvPr id="23" name="Picture 22">
              <a:extLst>
                <a:ext uri="{FF2B5EF4-FFF2-40B4-BE49-F238E27FC236}">
                  <a16:creationId xmlns:a16="http://schemas.microsoft.com/office/drawing/2014/main" id="{CCE6DFE2-17CA-4D86-A42B-7CC625AA803F}"/>
                </a:ext>
              </a:extLst>
            </p:cNvPr>
            <p:cNvPicPr>
              <a:picLocks noChangeAspect="1"/>
            </p:cNvPicPr>
            <p:nvPr/>
          </p:nvPicPr>
          <p:blipFill rotWithShape="1">
            <a:blip r:embed="rId3"/>
            <a:srcRect l="880" t="884" r="1246" b="1217"/>
            <a:stretch/>
          </p:blipFill>
          <p:spPr>
            <a:xfrm>
              <a:off x="8392856" y="832035"/>
              <a:ext cx="3207543" cy="4830407"/>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24" name="Rectangle 23">
              <a:extLst>
                <a:ext uri="{FF2B5EF4-FFF2-40B4-BE49-F238E27FC236}">
                  <a16:creationId xmlns:a16="http://schemas.microsoft.com/office/drawing/2014/main" id="{18E64384-CA21-4965-AD76-3735A94C6390}"/>
                </a:ext>
              </a:extLst>
            </p:cNvPr>
            <p:cNvSpPr/>
            <p:nvPr/>
          </p:nvSpPr>
          <p:spPr>
            <a:xfrm>
              <a:off x="8392855" y="4658834"/>
              <a:ext cx="3207544" cy="24843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082218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ea typeface="ＭＳ Ｐゴシック" charset="-128"/>
              </a:rPr>
              <a:t>Upload Rosters, continued</a:t>
            </a:r>
            <a:endParaRPr lang="en-US" dirty="0"/>
          </a:p>
        </p:txBody>
      </p:sp>
      <p:sp>
        <p:nvSpPr>
          <p:cNvPr id="12" name="Slide Number Placeholder 3">
            <a:extLst>
              <a:ext uri="{FF2B5EF4-FFF2-40B4-BE49-F238E27FC236}">
                <a16:creationId xmlns:a16="http://schemas.microsoft.com/office/drawing/2014/main" id="{EB3E0F28-D048-4490-B5A6-F60ACA262F82}"/>
              </a:ext>
            </a:extLst>
          </p:cNvPr>
          <p:cNvSpPr>
            <a:spLocks noGrp="1"/>
          </p:cNvSpPr>
          <p:nvPr>
            <p:ph type="sldNum" sz="quarter" idx="10"/>
          </p:nvPr>
        </p:nvSpPr>
        <p:spPr>
          <a:xfrm>
            <a:off x="11309267" y="6444777"/>
            <a:ext cx="706657" cy="27882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grpSp>
        <p:nvGrpSpPr>
          <p:cNvPr id="2" name="Group 1">
            <a:extLst>
              <a:ext uri="{FF2B5EF4-FFF2-40B4-BE49-F238E27FC236}">
                <a16:creationId xmlns:a16="http://schemas.microsoft.com/office/drawing/2014/main" id="{CEFEC7AA-246C-41D5-B1A8-ABEDAC90722F}"/>
              </a:ext>
            </a:extLst>
          </p:cNvPr>
          <p:cNvGrpSpPr/>
          <p:nvPr/>
        </p:nvGrpSpPr>
        <p:grpSpPr>
          <a:xfrm>
            <a:off x="1709124" y="914049"/>
            <a:ext cx="8773749" cy="2514951"/>
            <a:chOff x="1709124" y="914049"/>
            <a:chExt cx="8773749" cy="2514951"/>
          </a:xfrm>
        </p:grpSpPr>
        <p:pic>
          <p:nvPicPr>
            <p:cNvPr id="5" name="Picture 4">
              <a:extLst>
                <a:ext uri="{FF2B5EF4-FFF2-40B4-BE49-F238E27FC236}">
                  <a16:creationId xmlns:a16="http://schemas.microsoft.com/office/drawing/2014/main" id="{0A984E13-F11D-4834-B221-CEC463A68506}"/>
                </a:ext>
              </a:extLst>
            </p:cNvPr>
            <p:cNvPicPr>
              <a:picLocks noChangeAspect="1"/>
            </p:cNvPicPr>
            <p:nvPr/>
          </p:nvPicPr>
          <p:blipFill>
            <a:blip r:embed="rId3"/>
            <a:stretch>
              <a:fillRect/>
            </a:stretch>
          </p:blipFill>
          <p:spPr>
            <a:xfrm>
              <a:off x="1709124" y="914049"/>
              <a:ext cx="8773749" cy="2514951"/>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23" name="Down Arrow 9">
              <a:extLst>
                <a:ext uri="{FF2B5EF4-FFF2-40B4-BE49-F238E27FC236}">
                  <a16:creationId xmlns:a16="http://schemas.microsoft.com/office/drawing/2014/main" id="{D1550F70-DA74-4CED-8C2D-2980BFFC0A69}"/>
                </a:ext>
              </a:extLst>
            </p:cNvPr>
            <p:cNvSpPr/>
            <p:nvPr/>
          </p:nvSpPr>
          <p:spPr>
            <a:xfrm rot="10800000">
              <a:off x="9026925" y="1986587"/>
              <a:ext cx="384203" cy="633321"/>
            </a:xfrm>
            <a:prstGeom prst="downArrow">
              <a:avLst>
                <a:gd name="adj1" fmla="val 40337"/>
                <a:gd name="adj2" fmla="val 6871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Down Arrow 9">
              <a:extLst>
                <a:ext uri="{FF2B5EF4-FFF2-40B4-BE49-F238E27FC236}">
                  <a16:creationId xmlns:a16="http://schemas.microsoft.com/office/drawing/2014/main" id="{18310F5B-5736-48CD-B873-937C4CBC23E2}"/>
                </a:ext>
              </a:extLst>
            </p:cNvPr>
            <p:cNvSpPr/>
            <p:nvPr/>
          </p:nvSpPr>
          <p:spPr>
            <a:xfrm rot="5400000">
              <a:off x="6028068" y="1986586"/>
              <a:ext cx="384203" cy="633321"/>
            </a:xfrm>
            <a:prstGeom prst="downArrow">
              <a:avLst>
                <a:gd name="adj1" fmla="val 40337"/>
                <a:gd name="adj2" fmla="val 6871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Down Arrow 9">
              <a:extLst>
                <a:ext uri="{FF2B5EF4-FFF2-40B4-BE49-F238E27FC236}">
                  <a16:creationId xmlns:a16="http://schemas.microsoft.com/office/drawing/2014/main" id="{C5D47A4F-FA9C-420A-8E5B-CB552E19A7D7}"/>
                </a:ext>
              </a:extLst>
            </p:cNvPr>
            <p:cNvSpPr/>
            <p:nvPr/>
          </p:nvSpPr>
          <p:spPr>
            <a:xfrm rot="16200000">
              <a:off x="5049114" y="2833877"/>
              <a:ext cx="384203" cy="633321"/>
            </a:xfrm>
            <a:prstGeom prst="downArrow">
              <a:avLst>
                <a:gd name="adj1" fmla="val 40337"/>
                <a:gd name="adj2" fmla="val 6871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Picture 5">
            <a:extLst>
              <a:ext uri="{FF2B5EF4-FFF2-40B4-BE49-F238E27FC236}">
                <a16:creationId xmlns:a16="http://schemas.microsoft.com/office/drawing/2014/main" id="{ADC0B960-7EEC-49AD-B988-948118F22A16}"/>
              </a:ext>
            </a:extLst>
          </p:cNvPr>
          <p:cNvPicPr>
            <a:picLocks noChangeAspect="1"/>
          </p:cNvPicPr>
          <p:nvPr/>
        </p:nvPicPr>
        <p:blipFill>
          <a:blip r:embed="rId4"/>
          <a:stretch>
            <a:fillRect/>
          </a:stretch>
        </p:blipFill>
        <p:spPr>
          <a:xfrm>
            <a:off x="2227181" y="3589332"/>
            <a:ext cx="7737634" cy="2566988"/>
          </a:xfrm>
          <a:prstGeom prst="rect">
            <a:avLst/>
          </a:prstGeom>
          <a:ln>
            <a:solidFill>
              <a:schemeClr val="bg1">
                <a:lumMod val="85000"/>
              </a:schemeClr>
            </a:solidFill>
          </a:ln>
        </p:spPr>
      </p:pic>
    </p:spTree>
    <p:extLst>
      <p:ext uri="{BB962C8B-B14F-4D97-AF65-F5344CB8AC3E}">
        <p14:creationId xmlns:p14="http://schemas.microsoft.com/office/powerpoint/2010/main" val="932427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ea typeface="ＭＳ Ｐゴシック" charset="-128"/>
              </a:rPr>
              <a:t>Upload Rosters, continued</a:t>
            </a:r>
            <a:endParaRPr lang="en-US" dirty="0"/>
          </a:p>
        </p:txBody>
      </p:sp>
      <p:sp>
        <p:nvSpPr>
          <p:cNvPr id="12" name="Slide Number Placeholder 3">
            <a:extLst>
              <a:ext uri="{FF2B5EF4-FFF2-40B4-BE49-F238E27FC236}">
                <a16:creationId xmlns:a16="http://schemas.microsoft.com/office/drawing/2014/main" id="{EB3E0F28-D048-4490-B5A6-F60ACA262F82}"/>
              </a:ext>
            </a:extLst>
          </p:cNvPr>
          <p:cNvSpPr>
            <a:spLocks noGrp="1"/>
          </p:cNvSpPr>
          <p:nvPr>
            <p:ph type="sldNum" sz="quarter" idx="10"/>
          </p:nvPr>
        </p:nvSpPr>
        <p:spPr>
          <a:xfrm>
            <a:off x="11309267" y="6444777"/>
            <a:ext cx="706657" cy="27882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pic>
        <p:nvPicPr>
          <p:cNvPr id="6" name="Picture 5">
            <a:extLst>
              <a:ext uri="{FF2B5EF4-FFF2-40B4-BE49-F238E27FC236}">
                <a16:creationId xmlns:a16="http://schemas.microsoft.com/office/drawing/2014/main" id="{4B34DBB1-333D-443A-87E0-709B2FDF24E8}"/>
              </a:ext>
            </a:extLst>
          </p:cNvPr>
          <p:cNvPicPr>
            <a:picLocks noChangeAspect="1"/>
          </p:cNvPicPr>
          <p:nvPr/>
        </p:nvPicPr>
        <p:blipFill>
          <a:blip r:embed="rId3"/>
          <a:stretch>
            <a:fillRect/>
          </a:stretch>
        </p:blipFill>
        <p:spPr>
          <a:xfrm>
            <a:off x="189690" y="2629116"/>
            <a:ext cx="11812619" cy="2080451"/>
          </a:xfrm>
          <a:prstGeom prst="rect">
            <a:avLst/>
          </a:prstGeom>
          <a:ln>
            <a:solidFill>
              <a:schemeClr val="bg1">
                <a:lumMod val="85000"/>
              </a:schemeClr>
            </a:solidFill>
          </a:ln>
        </p:spPr>
      </p:pic>
      <p:sp>
        <p:nvSpPr>
          <p:cNvPr id="9" name="Down Arrow 9">
            <a:extLst>
              <a:ext uri="{FF2B5EF4-FFF2-40B4-BE49-F238E27FC236}">
                <a16:creationId xmlns:a16="http://schemas.microsoft.com/office/drawing/2014/main" id="{1AEA93A0-23F6-4111-85A4-4834879B16DC}"/>
              </a:ext>
            </a:extLst>
          </p:cNvPr>
          <p:cNvSpPr/>
          <p:nvPr/>
        </p:nvSpPr>
        <p:spPr>
          <a:xfrm rot="16200000">
            <a:off x="4722542" y="4200805"/>
            <a:ext cx="384203" cy="633321"/>
          </a:xfrm>
          <a:prstGeom prst="downArrow">
            <a:avLst>
              <a:gd name="adj1" fmla="val 40337"/>
              <a:gd name="adj2" fmla="val 6871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95813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ea typeface="ＭＳ Ｐゴシック" charset="-128"/>
              </a:rPr>
              <a:t>Upload Rosters, continued</a:t>
            </a:r>
            <a:endParaRPr lang="en-US" dirty="0"/>
          </a:p>
        </p:txBody>
      </p:sp>
      <p:sp>
        <p:nvSpPr>
          <p:cNvPr id="12" name="Slide Number Placeholder 3">
            <a:extLst>
              <a:ext uri="{FF2B5EF4-FFF2-40B4-BE49-F238E27FC236}">
                <a16:creationId xmlns:a16="http://schemas.microsoft.com/office/drawing/2014/main" id="{EB3E0F28-D048-4490-B5A6-F60ACA262F82}"/>
              </a:ext>
            </a:extLst>
          </p:cNvPr>
          <p:cNvSpPr>
            <a:spLocks noGrp="1"/>
          </p:cNvSpPr>
          <p:nvPr>
            <p:ph type="sldNum" sz="quarter" idx="10"/>
          </p:nvPr>
        </p:nvSpPr>
        <p:spPr>
          <a:xfrm>
            <a:off x="11309267" y="6444777"/>
            <a:ext cx="706657" cy="27882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pic>
        <p:nvPicPr>
          <p:cNvPr id="6" name="Picture 5">
            <a:extLst>
              <a:ext uri="{FF2B5EF4-FFF2-40B4-BE49-F238E27FC236}">
                <a16:creationId xmlns:a16="http://schemas.microsoft.com/office/drawing/2014/main" id="{247B4DB4-5D38-4205-BB2C-07C057BAA08B}"/>
              </a:ext>
            </a:extLst>
          </p:cNvPr>
          <p:cNvPicPr>
            <a:picLocks noChangeAspect="1"/>
          </p:cNvPicPr>
          <p:nvPr/>
        </p:nvPicPr>
        <p:blipFill>
          <a:blip r:embed="rId3"/>
          <a:stretch>
            <a:fillRect/>
          </a:stretch>
        </p:blipFill>
        <p:spPr>
          <a:xfrm>
            <a:off x="227784" y="2272257"/>
            <a:ext cx="11788140" cy="2994660"/>
          </a:xfrm>
          <a:prstGeom prst="rect">
            <a:avLst/>
          </a:prstGeom>
          <a:ln>
            <a:solidFill>
              <a:schemeClr val="bg1">
                <a:lumMod val="85000"/>
              </a:schemeClr>
            </a:solidFill>
          </a:ln>
        </p:spPr>
      </p:pic>
      <p:sp>
        <p:nvSpPr>
          <p:cNvPr id="7" name="Rectangle 6">
            <a:extLst>
              <a:ext uri="{FF2B5EF4-FFF2-40B4-BE49-F238E27FC236}">
                <a16:creationId xmlns:a16="http://schemas.microsoft.com/office/drawing/2014/main" id="{44EA6D6F-AAA5-4DEA-A1A2-8F49AB4321DF}"/>
              </a:ext>
            </a:extLst>
          </p:cNvPr>
          <p:cNvSpPr/>
          <p:nvPr/>
        </p:nvSpPr>
        <p:spPr>
          <a:xfrm>
            <a:off x="4376057" y="4741817"/>
            <a:ext cx="3553097" cy="5251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B7B2F0D-F1AA-4A70-B918-55DFB2AEA5A0}"/>
              </a:ext>
            </a:extLst>
          </p:cNvPr>
          <p:cNvSpPr/>
          <p:nvPr/>
        </p:nvSpPr>
        <p:spPr>
          <a:xfrm>
            <a:off x="6096000" y="3291840"/>
            <a:ext cx="5868216" cy="27211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9">
            <a:extLst>
              <a:ext uri="{FF2B5EF4-FFF2-40B4-BE49-F238E27FC236}">
                <a16:creationId xmlns:a16="http://schemas.microsoft.com/office/drawing/2014/main" id="{94308554-7DA9-4E70-A63B-D2605673DD22}"/>
              </a:ext>
            </a:extLst>
          </p:cNvPr>
          <p:cNvSpPr/>
          <p:nvPr/>
        </p:nvSpPr>
        <p:spPr>
          <a:xfrm rot="16200000">
            <a:off x="9621114" y="2137024"/>
            <a:ext cx="384203" cy="633321"/>
          </a:xfrm>
          <a:prstGeom prst="downArrow">
            <a:avLst>
              <a:gd name="adj1" fmla="val 40337"/>
              <a:gd name="adj2" fmla="val 6871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93199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ea typeface="ＭＳ Ｐゴシック" charset="-128"/>
              </a:rPr>
              <a:t>Upload Rosters, continued</a:t>
            </a:r>
            <a:endParaRPr lang="en-US" dirty="0"/>
          </a:p>
        </p:txBody>
      </p:sp>
      <p:sp>
        <p:nvSpPr>
          <p:cNvPr id="12" name="Slide Number Placeholder 3">
            <a:extLst>
              <a:ext uri="{FF2B5EF4-FFF2-40B4-BE49-F238E27FC236}">
                <a16:creationId xmlns:a16="http://schemas.microsoft.com/office/drawing/2014/main" id="{EB3E0F28-D048-4490-B5A6-F60ACA262F82}"/>
              </a:ext>
            </a:extLst>
          </p:cNvPr>
          <p:cNvSpPr>
            <a:spLocks noGrp="1"/>
          </p:cNvSpPr>
          <p:nvPr>
            <p:ph type="sldNum" sz="quarter" idx="10"/>
          </p:nvPr>
        </p:nvSpPr>
        <p:spPr>
          <a:xfrm>
            <a:off x="11309267" y="6444777"/>
            <a:ext cx="706657" cy="27882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grpSp>
        <p:nvGrpSpPr>
          <p:cNvPr id="8" name="Group 7">
            <a:extLst>
              <a:ext uri="{FF2B5EF4-FFF2-40B4-BE49-F238E27FC236}">
                <a16:creationId xmlns:a16="http://schemas.microsoft.com/office/drawing/2014/main" id="{E5DABD0A-956C-460C-A82B-71C8A987C67C}"/>
              </a:ext>
            </a:extLst>
          </p:cNvPr>
          <p:cNvGrpSpPr/>
          <p:nvPr/>
        </p:nvGrpSpPr>
        <p:grpSpPr>
          <a:xfrm>
            <a:off x="453508" y="2028408"/>
            <a:ext cx="11284984" cy="2933886"/>
            <a:chOff x="453508" y="2028408"/>
            <a:chExt cx="11284984" cy="2933886"/>
          </a:xfrm>
        </p:grpSpPr>
        <p:pic>
          <p:nvPicPr>
            <p:cNvPr id="5" name="Picture 4">
              <a:extLst>
                <a:ext uri="{FF2B5EF4-FFF2-40B4-BE49-F238E27FC236}">
                  <a16:creationId xmlns:a16="http://schemas.microsoft.com/office/drawing/2014/main" id="{A75B58F9-644D-4516-A135-5935BE13D29C}"/>
                </a:ext>
              </a:extLst>
            </p:cNvPr>
            <p:cNvPicPr>
              <a:picLocks noChangeAspect="1"/>
            </p:cNvPicPr>
            <p:nvPr/>
          </p:nvPicPr>
          <p:blipFill>
            <a:blip r:embed="rId3"/>
            <a:stretch>
              <a:fillRect/>
            </a:stretch>
          </p:blipFill>
          <p:spPr>
            <a:xfrm>
              <a:off x="453508" y="2028408"/>
              <a:ext cx="11284984" cy="2933886"/>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4" name="Rectangle 3">
              <a:extLst>
                <a:ext uri="{FF2B5EF4-FFF2-40B4-BE49-F238E27FC236}">
                  <a16:creationId xmlns:a16="http://schemas.microsoft.com/office/drawing/2014/main" id="{91CD4DB7-8897-4C3E-9757-89FB2209A793}"/>
                </a:ext>
              </a:extLst>
            </p:cNvPr>
            <p:cNvSpPr/>
            <p:nvPr/>
          </p:nvSpPr>
          <p:spPr>
            <a:xfrm>
              <a:off x="1414463" y="3698081"/>
              <a:ext cx="73818" cy="176213"/>
            </a:xfrm>
            <a:prstGeom prst="rect">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C7D6279-68E5-4B45-996A-DD37CF59FCB7}"/>
                </a:ext>
              </a:extLst>
            </p:cNvPr>
            <p:cNvSpPr txBox="1"/>
            <p:nvPr/>
          </p:nvSpPr>
          <p:spPr>
            <a:xfrm>
              <a:off x="1340407" y="3650620"/>
              <a:ext cx="133825" cy="276999"/>
            </a:xfrm>
            <a:prstGeom prst="rect">
              <a:avLst/>
            </a:prstGeom>
            <a:noFill/>
          </p:spPr>
          <p:txBody>
            <a:bodyPr wrap="square" rtlCol="0">
              <a:spAutoFit/>
            </a:bodyPr>
            <a:lstStyle/>
            <a:p>
              <a:r>
                <a:rPr lang="en-US" sz="1200" dirty="0">
                  <a:solidFill>
                    <a:schemeClr val="tx2"/>
                  </a:solidFill>
                  <a:latin typeface="Arial" panose="020B0604020202020204" pitchFamily="34" charset="0"/>
                  <a:cs typeface="Arial" panose="020B0604020202020204" pitchFamily="34" charset="0"/>
                </a:rPr>
                <a:t>4</a:t>
              </a:r>
            </a:p>
          </p:txBody>
        </p:sp>
      </p:grpSp>
    </p:spTree>
    <p:extLst>
      <p:ext uri="{BB962C8B-B14F-4D97-AF65-F5344CB8AC3E}">
        <p14:creationId xmlns:p14="http://schemas.microsoft.com/office/powerpoint/2010/main" val="3607427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231" y="914138"/>
            <a:ext cx="10966449" cy="4531947"/>
          </a:xfrm>
        </p:spPr>
        <p:txBody>
          <a:bodyPr rtlCol="0">
            <a:noAutofit/>
          </a:bodyPr>
          <a:lstStyle/>
          <a:p>
            <a:pPr marL="0" indent="0" eaLnBrk="1" fontAlgn="auto" hangingPunct="1">
              <a:buNone/>
              <a:defRPr/>
            </a:pPr>
            <a:r>
              <a:rPr lang="en-US" sz="2200" dirty="0">
                <a:solidFill>
                  <a:srgbClr val="53565A"/>
                </a:solidFill>
              </a:rPr>
              <a:t>You can contact the Help Desk for assistance with any technical issues you encounter.</a:t>
            </a:r>
          </a:p>
          <a:p>
            <a:pPr marL="0" indent="0" eaLnBrk="1" fontAlgn="auto" hangingPunct="1">
              <a:buNone/>
              <a:defRPr/>
            </a:pPr>
            <a:r>
              <a:rPr lang="en-US" sz="2200" dirty="0">
                <a:solidFill>
                  <a:srgbClr val="53565A"/>
                </a:solidFill>
              </a:rPr>
              <a:t>When contacting the Help Desk, please be ready to provide the following information:</a:t>
            </a:r>
          </a:p>
          <a:p>
            <a:pPr eaLnBrk="1" fontAlgn="auto" hangingPunct="1">
              <a:defRPr/>
            </a:pPr>
            <a:r>
              <a:rPr lang="en-US" sz="2000" dirty="0">
                <a:solidFill>
                  <a:srgbClr val="53565A"/>
                </a:solidFill>
              </a:rPr>
              <a:t>Any error messages that are appearing (including codes)</a:t>
            </a:r>
          </a:p>
          <a:p>
            <a:pPr eaLnBrk="1" fontAlgn="auto" hangingPunct="1">
              <a:defRPr/>
            </a:pPr>
            <a:r>
              <a:rPr lang="en-US" sz="2000" dirty="0">
                <a:solidFill>
                  <a:srgbClr val="53565A"/>
                </a:solidFill>
              </a:rPr>
              <a:t>Your operating system and browser information</a:t>
            </a:r>
          </a:p>
          <a:p>
            <a:pPr eaLnBrk="1" fontAlgn="auto" hangingPunct="1">
              <a:defRPr/>
            </a:pPr>
            <a:r>
              <a:rPr lang="en-US" sz="2000" dirty="0">
                <a:solidFill>
                  <a:srgbClr val="53565A"/>
                </a:solidFill>
              </a:rPr>
              <a:t>Your network configuration information</a:t>
            </a:r>
          </a:p>
          <a:p>
            <a:pPr eaLnBrk="1" fontAlgn="auto" hangingPunct="1">
              <a:defRPr/>
            </a:pPr>
            <a:r>
              <a:rPr lang="en-US" sz="2000" dirty="0">
                <a:solidFill>
                  <a:srgbClr val="53565A"/>
                </a:solidFill>
              </a:rPr>
              <a:t>Your contact information for follow-up by telephone or email</a:t>
            </a:r>
          </a:p>
          <a:p>
            <a:pPr eaLnBrk="1" fontAlgn="auto" hangingPunct="1">
              <a:defRPr/>
            </a:pPr>
            <a:r>
              <a:rPr lang="en-US" sz="2000" dirty="0">
                <a:solidFill>
                  <a:srgbClr val="53565A"/>
                </a:solidFill>
              </a:rPr>
              <a:t>Any other relevant information, such as test names or content areas, student IDs, session IDs, and search criteria</a:t>
            </a:r>
          </a:p>
          <a:p>
            <a:pPr marL="0" indent="0" eaLnBrk="1" fontAlgn="auto" hangingPunct="1">
              <a:buNone/>
              <a:defRPr/>
            </a:pPr>
            <a:r>
              <a:rPr lang="en-US" sz="2200" dirty="0">
                <a:solidFill>
                  <a:srgbClr val="53565A"/>
                </a:solidFill>
              </a:rPr>
              <a:t>For test administration or policy issues, please contact your District Test Coordinator.</a:t>
            </a:r>
          </a:p>
          <a:p>
            <a:pPr eaLnBrk="1" fontAlgn="auto" hangingPunct="1">
              <a:buFont typeface="Arial" panose="020B0604020202020204" pitchFamily="34" charset="0"/>
              <a:buChar char="•"/>
              <a:defRPr/>
            </a:pPr>
            <a:endParaRPr lang="en-US" sz="2800" dirty="0">
              <a:solidFill>
                <a:srgbClr val="FF0000"/>
              </a:solidFill>
            </a:endParaRPr>
          </a:p>
        </p:txBody>
      </p:sp>
      <p:sp>
        <p:nvSpPr>
          <p:cNvPr id="2" name="Title 1"/>
          <p:cNvSpPr>
            <a:spLocks noGrp="1"/>
          </p:cNvSpPr>
          <p:nvPr>
            <p:ph type="title"/>
          </p:nvPr>
        </p:nvSpPr>
        <p:spPr/>
        <p:txBody>
          <a:bodyPr>
            <a:normAutofit/>
          </a:bodyPr>
          <a:lstStyle/>
          <a:p>
            <a:r>
              <a:rPr lang="en-US" dirty="0"/>
              <a:t>Contact Your Help Desk</a:t>
            </a:r>
          </a:p>
        </p:txBody>
      </p:sp>
      <p:sp>
        <p:nvSpPr>
          <p:cNvPr id="4" name="Slide Number Placeholder 3">
            <a:extLst>
              <a:ext uri="{FF2B5EF4-FFF2-40B4-BE49-F238E27FC236}">
                <a16:creationId xmlns:a16="http://schemas.microsoft.com/office/drawing/2014/main" id="{9959761E-44B6-413C-ADC0-6A7A7CFEB87F}"/>
              </a:ext>
            </a:extLst>
          </p:cNvPr>
          <p:cNvSpPr>
            <a:spLocks noGrp="1"/>
          </p:cNvSpPr>
          <p:nvPr>
            <p:ph type="sldNum" sz="quarter" idx="10"/>
          </p:nvPr>
        </p:nvSpPr>
        <p:spPr>
          <a:xfrm>
            <a:off x="11309267" y="6444777"/>
            <a:ext cx="706657" cy="27882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spTree>
    <p:extLst>
      <p:ext uri="{BB962C8B-B14F-4D97-AF65-F5344CB8AC3E}">
        <p14:creationId xmlns:p14="http://schemas.microsoft.com/office/powerpoint/2010/main" val="3567157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198" y="930096"/>
            <a:ext cx="10966265" cy="3852006"/>
          </a:xfrm>
        </p:spPr>
        <p:txBody>
          <a:bodyPr rtlCol="0">
            <a:noAutofit/>
          </a:bodyPr>
          <a:lstStyle/>
          <a:p>
            <a:pPr marL="0" indent="0" eaLnBrk="1" fontAlgn="auto" hangingPunct="1">
              <a:buNone/>
              <a:defRPr/>
            </a:pPr>
            <a:r>
              <a:rPr lang="en-US" sz="3200" b="1" dirty="0">
                <a:solidFill>
                  <a:srgbClr val="53565A"/>
                </a:solidFill>
              </a:rPr>
              <a:t>Further Information</a:t>
            </a:r>
          </a:p>
          <a:p>
            <a:pPr marL="0" indent="0" eaLnBrk="1" fontAlgn="auto" hangingPunct="1">
              <a:buNone/>
              <a:defRPr/>
            </a:pPr>
            <a:endParaRPr lang="en-US" sz="3200" b="1" dirty="0"/>
          </a:p>
          <a:p>
            <a:pPr eaLnBrk="1" fontAlgn="auto" hangingPunct="1">
              <a:buFont typeface="Arial" panose="020B0604020202020204" pitchFamily="34" charset="0"/>
              <a:buChar char="•"/>
              <a:defRPr/>
            </a:pPr>
            <a:r>
              <a:rPr lang="en-US" dirty="0">
                <a:solidFill>
                  <a:srgbClr val="FF0000"/>
                </a:solidFill>
              </a:rPr>
              <a:t> [State-specific portal URL]</a:t>
            </a:r>
          </a:p>
          <a:p>
            <a:pPr fontAlgn="auto">
              <a:buFont typeface="Arial" panose="020B0604020202020204" pitchFamily="34" charset="0"/>
              <a:buChar char="•"/>
              <a:defRPr/>
            </a:pPr>
            <a:r>
              <a:rPr lang="en-US" dirty="0">
                <a:solidFill>
                  <a:srgbClr val="FF0000"/>
                </a:solidFill>
              </a:rPr>
              <a:t> [State-specific help desk]</a:t>
            </a:r>
          </a:p>
          <a:p>
            <a:pPr fontAlgn="auto">
              <a:buFont typeface="Arial" panose="020B0604020202020204" pitchFamily="34" charset="0"/>
              <a:buChar char="•"/>
              <a:defRPr/>
            </a:pPr>
            <a:r>
              <a:rPr lang="en-US" dirty="0">
                <a:solidFill>
                  <a:srgbClr val="FF0000"/>
                </a:solidFill>
              </a:rPr>
              <a:t> [State-specific chat info]</a:t>
            </a:r>
          </a:p>
          <a:p>
            <a:pPr eaLnBrk="1" fontAlgn="auto" hangingPunct="1">
              <a:buFont typeface="Arial" panose="020B0604020202020204" pitchFamily="34" charset="0"/>
              <a:buChar char="•"/>
              <a:defRPr/>
            </a:pPr>
            <a:endParaRPr lang="en-US" dirty="0">
              <a:solidFill>
                <a:srgbClr val="FF0000"/>
              </a:solidFill>
            </a:endParaRPr>
          </a:p>
        </p:txBody>
      </p:sp>
      <p:sp>
        <p:nvSpPr>
          <p:cNvPr id="2" name="Title 1"/>
          <p:cNvSpPr>
            <a:spLocks noGrp="1"/>
          </p:cNvSpPr>
          <p:nvPr>
            <p:ph type="title"/>
          </p:nvPr>
        </p:nvSpPr>
        <p:spPr/>
        <p:txBody>
          <a:bodyPr>
            <a:normAutofit/>
          </a:bodyPr>
          <a:lstStyle/>
          <a:p>
            <a:r>
              <a:rPr lang="en-US" dirty="0"/>
              <a:t>Thank You!</a:t>
            </a:r>
          </a:p>
        </p:txBody>
      </p:sp>
      <p:sp>
        <p:nvSpPr>
          <p:cNvPr id="4" name="Slide Number Placeholder 3">
            <a:extLst>
              <a:ext uri="{FF2B5EF4-FFF2-40B4-BE49-F238E27FC236}">
                <a16:creationId xmlns:a16="http://schemas.microsoft.com/office/drawing/2014/main" id="{6D3D34AF-C3D7-4086-AD22-C06865E4833B}"/>
              </a:ext>
            </a:extLst>
          </p:cNvPr>
          <p:cNvSpPr>
            <a:spLocks noGrp="1"/>
          </p:cNvSpPr>
          <p:nvPr>
            <p:ph type="sldNum" sz="quarter" idx="10"/>
          </p:nvPr>
        </p:nvSpPr>
        <p:spPr>
          <a:xfrm>
            <a:off x="11309267" y="6444777"/>
            <a:ext cx="706657" cy="27882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spTree>
    <p:extLst>
      <p:ext uri="{BB962C8B-B14F-4D97-AF65-F5344CB8AC3E}">
        <p14:creationId xmlns:p14="http://schemas.microsoft.com/office/powerpoint/2010/main" val="1520120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673768" y="953322"/>
            <a:ext cx="8717658" cy="4791261"/>
          </a:xfrm>
        </p:spPr>
        <p:txBody>
          <a:bodyPr>
            <a:noAutofit/>
          </a:bodyPr>
          <a:lstStyle/>
          <a:p>
            <a:pPr marL="342900" indent="-342900" eaLnBrk="1" fontAlgn="auto" hangingPunct="1">
              <a:lnSpc>
                <a:spcPct val="100000"/>
              </a:lnSpc>
              <a:spcBef>
                <a:spcPts val="600"/>
              </a:spcBef>
              <a:buFont typeface="Arial" panose="020B0604020202020204" pitchFamily="34" charset="0"/>
              <a:buChar char="•"/>
              <a:defRPr/>
            </a:pPr>
            <a:r>
              <a:rPr lang="en-US" dirty="0">
                <a:solidFill>
                  <a:srgbClr val="53565A"/>
                </a:solidFill>
              </a:rPr>
              <a:t>Creating Rosters</a:t>
            </a:r>
          </a:p>
        </p:txBody>
      </p:sp>
      <p:sp>
        <p:nvSpPr>
          <p:cNvPr id="12289" name="Title 1"/>
          <p:cNvSpPr>
            <a:spLocks noGrp="1"/>
          </p:cNvSpPr>
          <p:nvPr>
            <p:ph type="title"/>
          </p:nvPr>
        </p:nvSpPr>
        <p:spPr/>
        <p:txBody>
          <a:bodyPr/>
          <a:lstStyle/>
          <a:p>
            <a:r>
              <a:rPr lang="en-US" dirty="0">
                <a:ea typeface="ＭＳ Ｐゴシック" charset="-128"/>
              </a:rPr>
              <a:t>Objectives</a:t>
            </a:r>
          </a:p>
        </p:txBody>
      </p:sp>
      <p:sp>
        <p:nvSpPr>
          <p:cNvPr id="4" name="Slide Number Placeholder 3">
            <a:extLst>
              <a:ext uri="{FF2B5EF4-FFF2-40B4-BE49-F238E27FC236}">
                <a16:creationId xmlns:a16="http://schemas.microsoft.com/office/drawing/2014/main" id="{E60AFB10-A616-48E6-AAF0-0A39F7C3C8BC}"/>
              </a:ext>
            </a:extLst>
          </p:cNvPr>
          <p:cNvSpPr>
            <a:spLocks noGrp="1"/>
          </p:cNvSpPr>
          <p:nvPr>
            <p:ph type="sldNum" sz="quarter" idx="10"/>
          </p:nvPr>
        </p:nvSpPr>
        <p:spPr>
          <a:xfrm>
            <a:off x="11309267" y="6444777"/>
            <a:ext cx="706657" cy="27882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spTree>
    <p:extLst>
      <p:ext uri="{BB962C8B-B14F-4D97-AF65-F5344CB8AC3E}">
        <p14:creationId xmlns:p14="http://schemas.microsoft.com/office/powerpoint/2010/main" val="1541913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dirty="0">
                <a:ea typeface="ＭＳ Ｐゴシック" charset="-128"/>
              </a:rPr>
              <a:t>TIDE Home Page</a:t>
            </a:r>
          </a:p>
        </p:txBody>
      </p:sp>
      <p:sp>
        <p:nvSpPr>
          <p:cNvPr id="9" name="Slide Number Placeholder 3">
            <a:extLst>
              <a:ext uri="{FF2B5EF4-FFF2-40B4-BE49-F238E27FC236}">
                <a16:creationId xmlns:a16="http://schemas.microsoft.com/office/drawing/2014/main" id="{EC1C0058-E266-4BD2-AB5A-DD4260B618FF}"/>
              </a:ext>
            </a:extLst>
          </p:cNvPr>
          <p:cNvSpPr>
            <a:spLocks noGrp="1"/>
          </p:cNvSpPr>
          <p:nvPr>
            <p:ph type="sldNum" sz="quarter" idx="10"/>
          </p:nvPr>
        </p:nvSpPr>
        <p:spPr>
          <a:xfrm>
            <a:off x="11309267" y="6444777"/>
            <a:ext cx="706657" cy="27882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grpSp>
        <p:nvGrpSpPr>
          <p:cNvPr id="2" name="Group 1">
            <a:extLst>
              <a:ext uri="{FF2B5EF4-FFF2-40B4-BE49-F238E27FC236}">
                <a16:creationId xmlns:a16="http://schemas.microsoft.com/office/drawing/2014/main" id="{2C7C8DC1-78D8-4CAB-A820-D16E96FE8E7C}"/>
              </a:ext>
            </a:extLst>
          </p:cNvPr>
          <p:cNvGrpSpPr/>
          <p:nvPr/>
        </p:nvGrpSpPr>
        <p:grpSpPr>
          <a:xfrm>
            <a:off x="1239370" y="1224315"/>
            <a:ext cx="9713260" cy="4409370"/>
            <a:chOff x="1239370" y="1224315"/>
            <a:chExt cx="9713260" cy="4409370"/>
          </a:xfrm>
        </p:grpSpPr>
        <p:grpSp>
          <p:nvGrpSpPr>
            <p:cNvPr id="3" name="Group 2">
              <a:extLst>
                <a:ext uri="{FF2B5EF4-FFF2-40B4-BE49-F238E27FC236}">
                  <a16:creationId xmlns:a16="http://schemas.microsoft.com/office/drawing/2014/main" id="{4C6599D2-3A9C-49F1-B02F-082796B64EE0}"/>
                </a:ext>
              </a:extLst>
            </p:cNvPr>
            <p:cNvGrpSpPr/>
            <p:nvPr/>
          </p:nvGrpSpPr>
          <p:grpSpPr>
            <a:xfrm>
              <a:off x="1239370" y="1224315"/>
              <a:ext cx="9713260" cy="4409370"/>
              <a:chOff x="1239370" y="1224315"/>
              <a:chExt cx="9713260" cy="4409370"/>
            </a:xfrm>
          </p:grpSpPr>
          <p:pic>
            <p:nvPicPr>
              <p:cNvPr id="13" name="Picture 12" descr="A screenshot of a cell phone&#10;&#10;Description generated with very high confidence">
                <a:extLst>
                  <a:ext uri="{FF2B5EF4-FFF2-40B4-BE49-F238E27FC236}">
                    <a16:creationId xmlns:a16="http://schemas.microsoft.com/office/drawing/2014/main" id="{5AA3239E-F16B-45B0-8C48-284DD44C4E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9370" y="1241934"/>
                <a:ext cx="9713260" cy="4391751"/>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20" name="Rectangle 19">
                <a:extLst>
                  <a:ext uri="{FF2B5EF4-FFF2-40B4-BE49-F238E27FC236}">
                    <a16:creationId xmlns:a16="http://schemas.microsoft.com/office/drawing/2014/main" id="{F9C0DF60-2080-4043-B808-2D6298C4AEBC}"/>
                  </a:ext>
                </a:extLst>
              </p:cNvPr>
              <p:cNvSpPr/>
              <p:nvPr/>
            </p:nvSpPr>
            <p:spPr>
              <a:xfrm>
                <a:off x="1241994" y="1224315"/>
                <a:ext cx="3170123" cy="439175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Arrow: Left 9">
              <a:extLst>
                <a:ext uri="{FF2B5EF4-FFF2-40B4-BE49-F238E27FC236}">
                  <a16:creationId xmlns:a16="http://schemas.microsoft.com/office/drawing/2014/main" id="{A5FE8D3E-2E0B-46D0-AF99-A89E48A37BDB}"/>
                </a:ext>
              </a:extLst>
            </p:cNvPr>
            <p:cNvSpPr/>
            <p:nvPr/>
          </p:nvSpPr>
          <p:spPr>
            <a:xfrm rot="10800000">
              <a:off x="1239370" y="1688123"/>
              <a:ext cx="891750" cy="358526"/>
            </a:xfrm>
            <a:prstGeom prst="leftArrow">
              <a:avLst>
                <a:gd name="adj1" fmla="val 36921"/>
                <a:gd name="adj2"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699858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TIDE Home Page</a:t>
            </a:r>
          </a:p>
        </p:txBody>
      </p:sp>
      <p:sp>
        <p:nvSpPr>
          <p:cNvPr id="11" name="Slide Number Placeholder 3">
            <a:extLst>
              <a:ext uri="{FF2B5EF4-FFF2-40B4-BE49-F238E27FC236}">
                <a16:creationId xmlns:a16="http://schemas.microsoft.com/office/drawing/2014/main" id="{233404DD-3630-49C9-904D-F16DA6411E7B}"/>
              </a:ext>
            </a:extLst>
          </p:cNvPr>
          <p:cNvSpPr>
            <a:spLocks noGrp="1"/>
          </p:cNvSpPr>
          <p:nvPr>
            <p:ph type="sldNum" sz="quarter" idx="10"/>
          </p:nvPr>
        </p:nvSpPr>
        <p:spPr>
          <a:xfrm>
            <a:off x="11309267" y="6444777"/>
            <a:ext cx="706657" cy="27882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grpSp>
        <p:nvGrpSpPr>
          <p:cNvPr id="8" name="Group 7">
            <a:extLst>
              <a:ext uri="{FF2B5EF4-FFF2-40B4-BE49-F238E27FC236}">
                <a16:creationId xmlns:a16="http://schemas.microsoft.com/office/drawing/2014/main" id="{5175BA2A-D25A-4FB1-8093-5F91DD705C5D}"/>
              </a:ext>
            </a:extLst>
          </p:cNvPr>
          <p:cNvGrpSpPr/>
          <p:nvPr/>
        </p:nvGrpSpPr>
        <p:grpSpPr>
          <a:xfrm>
            <a:off x="426231" y="1432133"/>
            <a:ext cx="10543695" cy="4409370"/>
            <a:chOff x="1179443" y="1861342"/>
            <a:chExt cx="9115190" cy="3813680"/>
          </a:xfrm>
        </p:grpSpPr>
        <p:pic>
          <p:nvPicPr>
            <p:cNvPr id="9" name="Picture 8" descr="A screenshot of a cell phone&#10;&#10;Description generated with very high confidence">
              <a:extLst>
                <a:ext uri="{FF2B5EF4-FFF2-40B4-BE49-F238E27FC236}">
                  <a16:creationId xmlns:a16="http://schemas.microsoft.com/office/drawing/2014/main" id="{553FD9E3-5922-4EA9-9B0A-7D1D6BCA40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7367" y="1876581"/>
              <a:ext cx="8397266" cy="3798441"/>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10" name="Rectangle 9">
              <a:extLst>
                <a:ext uri="{FF2B5EF4-FFF2-40B4-BE49-F238E27FC236}">
                  <a16:creationId xmlns:a16="http://schemas.microsoft.com/office/drawing/2014/main" id="{28C41F8E-C41B-4AC4-B7E4-63E65F67B569}"/>
                </a:ext>
              </a:extLst>
            </p:cNvPr>
            <p:cNvSpPr/>
            <p:nvPr/>
          </p:nvSpPr>
          <p:spPr>
            <a:xfrm>
              <a:off x="1897367" y="1861342"/>
              <a:ext cx="2740621" cy="37984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Arrow: Left 11">
              <a:extLst>
                <a:ext uri="{FF2B5EF4-FFF2-40B4-BE49-F238E27FC236}">
                  <a16:creationId xmlns:a16="http://schemas.microsoft.com/office/drawing/2014/main" id="{0B9BCB71-AACF-4164-9AF8-2FDB238CB1EA}"/>
                </a:ext>
              </a:extLst>
            </p:cNvPr>
            <p:cNvSpPr/>
            <p:nvPr/>
          </p:nvSpPr>
          <p:spPr>
            <a:xfrm rot="10800000">
              <a:off x="1179443" y="4238740"/>
              <a:ext cx="770932" cy="310090"/>
            </a:xfrm>
            <a:prstGeom prst="leftArrow">
              <a:avLst>
                <a:gd name="adj1" fmla="val 36921"/>
                <a:gd name="adj2"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108561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dirty="0">
                <a:ea typeface="ＭＳ Ｐゴシック" charset="-128"/>
              </a:rPr>
              <a:t>Add Records One at a Time</a:t>
            </a:r>
          </a:p>
        </p:txBody>
      </p:sp>
      <p:sp>
        <p:nvSpPr>
          <p:cNvPr id="4" name="Slide Number Placeholder 3">
            <a:extLst>
              <a:ext uri="{FF2B5EF4-FFF2-40B4-BE49-F238E27FC236}">
                <a16:creationId xmlns:a16="http://schemas.microsoft.com/office/drawing/2014/main" id="{E60AFB10-A616-48E6-AAF0-0A39F7C3C8BC}"/>
              </a:ext>
            </a:extLst>
          </p:cNvPr>
          <p:cNvSpPr>
            <a:spLocks noGrp="1"/>
          </p:cNvSpPr>
          <p:nvPr>
            <p:ph type="sldNum" sz="quarter" idx="10"/>
          </p:nvPr>
        </p:nvSpPr>
        <p:spPr>
          <a:xfrm>
            <a:off x="11309267" y="6444777"/>
            <a:ext cx="706657" cy="27882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grpSp>
        <p:nvGrpSpPr>
          <p:cNvPr id="6" name="Group 5">
            <a:extLst>
              <a:ext uri="{FF2B5EF4-FFF2-40B4-BE49-F238E27FC236}">
                <a16:creationId xmlns:a16="http://schemas.microsoft.com/office/drawing/2014/main" id="{F8C295F0-B31F-4954-A16A-EA1B8A52B9F4}"/>
              </a:ext>
            </a:extLst>
          </p:cNvPr>
          <p:cNvGrpSpPr/>
          <p:nvPr/>
        </p:nvGrpSpPr>
        <p:grpSpPr>
          <a:xfrm>
            <a:off x="3508818" y="963160"/>
            <a:ext cx="3456093" cy="5102066"/>
            <a:chOff x="8392855" y="832035"/>
            <a:chExt cx="3207544" cy="4830407"/>
          </a:xfrm>
        </p:grpSpPr>
        <p:pic>
          <p:nvPicPr>
            <p:cNvPr id="28" name="Picture 27">
              <a:extLst>
                <a:ext uri="{FF2B5EF4-FFF2-40B4-BE49-F238E27FC236}">
                  <a16:creationId xmlns:a16="http://schemas.microsoft.com/office/drawing/2014/main" id="{E92DBD8E-A9AE-42F9-8DEA-4464355B9F5C}"/>
                </a:ext>
              </a:extLst>
            </p:cNvPr>
            <p:cNvPicPr>
              <a:picLocks noChangeAspect="1"/>
            </p:cNvPicPr>
            <p:nvPr/>
          </p:nvPicPr>
          <p:blipFill rotWithShape="1">
            <a:blip r:embed="rId3"/>
            <a:srcRect l="880" t="884" r="1246" b="1217"/>
            <a:stretch/>
          </p:blipFill>
          <p:spPr>
            <a:xfrm>
              <a:off x="8392856" y="832035"/>
              <a:ext cx="3207543" cy="4830407"/>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33" name="Rectangle 32">
              <a:extLst>
                <a:ext uri="{FF2B5EF4-FFF2-40B4-BE49-F238E27FC236}">
                  <a16:creationId xmlns:a16="http://schemas.microsoft.com/office/drawing/2014/main" id="{4A922B9E-4953-4DD5-BAA5-3909EF278D53}"/>
                </a:ext>
              </a:extLst>
            </p:cNvPr>
            <p:cNvSpPr/>
            <p:nvPr/>
          </p:nvSpPr>
          <p:spPr>
            <a:xfrm>
              <a:off x="8392855" y="4141808"/>
              <a:ext cx="3207544" cy="24843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30110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dirty="0">
                <a:ea typeface="ＭＳ Ｐゴシック" charset="-128"/>
              </a:rPr>
              <a:t>Add Rosters One at a Time</a:t>
            </a:r>
          </a:p>
        </p:txBody>
      </p:sp>
      <p:sp>
        <p:nvSpPr>
          <p:cNvPr id="4" name="Slide Number Placeholder 3">
            <a:extLst>
              <a:ext uri="{FF2B5EF4-FFF2-40B4-BE49-F238E27FC236}">
                <a16:creationId xmlns:a16="http://schemas.microsoft.com/office/drawing/2014/main" id="{E60AFB10-A616-48E6-AAF0-0A39F7C3C8BC}"/>
              </a:ext>
            </a:extLst>
          </p:cNvPr>
          <p:cNvSpPr>
            <a:spLocks noGrp="1"/>
          </p:cNvSpPr>
          <p:nvPr>
            <p:ph type="sldNum" sz="quarter" idx="10"/>
          </p:nvPr>
        </p:nvSpPr>
        <p:spPr>
          <a:xfrm>
            <a:off x="11309267" y="6444777"/>
            <a:ext cx="706657" cy="27882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grpSp>
        <p:nvGrpSpPr>
          <p:cNvPr id="2" name="Group 1">
            <a:extLst>
              <a:ext uri="{FF2B5EF4-FFF2-40B4-BE49-F238E27FC236}">
                <a16:creationId xmlns:a16="http://schemas.microsoft.com/office/drawing/2014/main" id="{0097E58F-421F-407E-9F9C-F80EA95DAEBA}"/>
              </a:ext>
            </a:extLst>
          </p:cNvPr>
          <p:cNvGrpSpPr/>
          <p:nvPr/>
        </p:nvGrpSpPr>
        <p:grpSpPr>
          <a:xfrm>
            <a:off x="226472" y="877967"/>
            <a:ext cx="3231590" cy="4866617"/>
            <a:chOff x="226472" y="877967"/>
            <a:chExt cx="3231590" cy="4866617"/>
          </a:xfrm>
        </p:grpSpPr>
        <p:pic>
          <p:nvPicPr>
            <p:cNvPr id="7" name="Picture 6">
              <a:extLst>
                <a:ext uri="{FF2B5EF4-FFF2-40B4-BE49-F238E27FC236}">
                  <a16:creationId xmlns:a16="http://schemas.microsoft.com/office/drawing/2014/main" id="{58B867A3-2A81-4123-BC72-8CAADD8C14AD}"/>
                </a:ext>
              </a:extLst>
            </p:cNvPr>
            <p:cNvPicPr>
              <a:picLocks noChangeAspect="1"/>
            </p:cNvPicPr>
            <p:nvPr/>
          </p:nvPicPr>
          <p:blipFill rotWithShape="1">
            <a:blip r:embed="rId3"/>
            <a:srcRect l="880" t="884" r="1246" b="1217"/>
            <a:stretch/>
          </p:blipFill>
          <p:spPr>
            <a:xfrm>
              <a:off x="226474" y="877967"/>
              <a:ext cx="3231588" cy="4866617"/>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8" name="Rectangle 7">
              <a:extLst>
                <a:ext uri="{FF2B5EF4-FFF2-40B4-BE49-F238E27FC236}">
                  <a16:creationId xmlns:a16="http://schemas.microsoft.com/office/drawing/2014/main" id="{E9FA347F-D3C9-4DDC-8656-277B6614185E}"/>
                </a:ext>
              </a:extLst>
            </p:cNvPr>
            <p:cNvSpPr/>
            <p:nvPr/>
          </p:nvSpPr>
          <p:spPr>
            <a:xfrm>
              <a:off x="226472" y="4217096"/>
              <a:ext cx="3226595" cy="25029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a:extLst>
              <a:ext uri="{FF2B5EF4-FFF2-40B4-BE49-F238E27FC236}">
                <a16:creationId xmlns:a16="http://schemas.microsoft.com/office/drawing/2014/main" id="{193FD5EF-2AE1-4360-9CE8-5B8580424AB1}"/>
              </a:ext>
            </a:extLst>
          </p:cNvPr>
          <p:cNvGrpSpPr/>
          <p:nvPr/>
        </p:nvGrpSpPr>
        <p:grpSpPr>
          <a:xfrm>
            <a:off x="3751417" y="877966"/>
            <a:ext cx="8182276" cy="4866616"/>
            <a:chOff x="3751417" y="877966"/>
            <a:chExt cx="8182276" cy="4866616"/>
          </a:xfrm>
        </p:grpSpPr>
        <p:grpSp>
          <p:nvGrpSpPr>
            <p:cNvPr id="9" name="Group 8">
              <a:extLst>
                <a:ext uri="{FF2B5EF4-FFF2-40B4-BE49-F238E27FC236}">
                  <a16:creationId xmlns:a16="http://schemas.microsoft.com/office/drawing/2014/main" id="{C9D1E8AA-FDF6-482B-A0D6-F7C260771F10}"/>
                </a:ext>
              </a:extLst>
            </p:cNvPr>
            <p:cNvGrpSpPr/>
            <p:nvPr/>
          </p:nvGrpSpPr>
          <p:grpSpPr>
            <a:xfrm>
              <a:off x="3751417" y="877966"/>
              <a:ext cx="8182276" cy="4866616"/>
              <a:chOff x="3683680" y="1233264"/>
              <a:chExt cx="7828947" cy="4369250"/>
            </a:xfrm>
          </p:grpSpPr>
          <p:grpSp>
            <p:nvGrpSpPr>
              <p:cNvPr id="10" name="Group 9">
                <a:extLst>
                  <a:ext uri="{FF2B5EF4-FFF2-40B4-BE49-F238E27FC236}">
                    <a16:creationId xmlns:a16="http://schemas.microsoft.com/office/drawing/2014/main" id="{271F32D6-1BA2-4B5A-82AD-82B6D122A3AB}"/>
                  </a:ext>
                </a:extLst>
              </p:cNvPr>
              <p:cNvGrpSpPr/>
              <p:nvPr/>
            </p:nvGrpSpPr>
            <p:grpSpPr>
              <a:xfrm>
                <a:off x="3683680" y="1233264"/>
                <a:ext cx="7828947" cy="4369250"/>
                <a:chOff x="3683680" y="1233264"/>
                <a:chExt cx="7828947" cy="4369250"/>
              </a:xfrm>
            </p:grpSpPr>
            <p:pic>
              <p:nvPicPr>
                <p:cNvPr id="13" name="Picture 12" descr="A screenshot of a social media post&#10;&#10;Description generated with very high confidence">
                  <a:extLst>
                    <a:ext uri="{FF2B5EF4-FFF2-40B4-BE49-F238E27FC236}">
                      <a16:creationId xmlns:a16="http://schemas.microsoft.com/office/drawing/2014/main" id="{A19065A2-1549-4751-B0D4-63B9B24EAD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83680" y="1233264"/>
                  <a:ext cx="7828947" cy="4369250"/>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14" name="Rectangle 13">
                  <a:extLst>
                    <a:ext uri="{FF2B5EF4-FFF2-40B4-BE49-F238E27FC236}">
                      <a16:creationId xmlns:a16="http://schemas.microsoft.com/office/drawing/2014/main" id="{B0BF0A35-EDEC-4EDA-9C18-4920E3B72B2D}"/>
                    </a:ext>
                  </a:extLst>
                </p:cNvPr>
                <p:cNvSpPr/>
                <p:nvPr/>
              </p:nvSpPr>
              <p:spPr>
                <a:xfrm>
                  <a:off x="3683680" y="2148114"/>
                  <a:ext cx="2557463" cy="26125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F2FBFAB5-873C-4892-8C7F-203FC90619C6}"/>
                    </a:ext>
                  </a:extLst>
                </p:cNvPr>
                <p:cNvSpPr/>
                <p:nvPr/>
              </p:nvSpPr>
              <p:spPr>
                <a:xfrm>
                  <a:off x="3683680" y="4299533"/>
                  <a:ext cx="2557463" cy="26125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6DF5FA2-78BA-4FDD-8AAE-6D9364A460F2}"/>
                    </a:ext>
                  </a:extLst>
                </p:cNvPr>
                <p:cNvSpPr/>
                <p:nvPr/>
              </p:nvSpPr>
              <p:spPr>
                <a:xfrm>
                  <a:off x="3865109" y="3352853"/>
                  <a:ext cx="1301978" cy="26125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2EE88509-8C86-489B-BE89-7E5DC429B55A}"/>
                  </a:ext>
                </a:extLst>
              </p:cNvPr>
              <p:cNvSpPr/>
              <p:nvPr/>
            </p:nvSpPr>
            <p:spPr>
              <a:xfrm>
                <a:off x="4271509" y="5332619"/>
                <a:ext cx="3479120" cy="26125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Down Arrow 9">
              <a:extLst>
                <a:ext uri="{FF2B5EF4-FFF2-40B4-BE49-F238E27FC236}">
                  <a16:creationId xmlns:a16="http://schemas.microsoft.com/office/drawing/2014/main" id="{B68720F7-D1AC-4967-B9C7-2527C79471C3}"/>
                </a:ext>
              </a:extLst>
            </p:cNvPr>
            <p:cNvSpPr/>
            <p:nvPr/>
          </p:nvSpPr>
          <p:spPr>
            <a:xfrm rot="5400000">
              <a:off x="8436782" y="3461028"/>
              <a:ext cx="384203" cy="633321"/>
            </a:xfrm>
            <a:prstGeom prst="downArrow">
              <a:avLst>
                <a:gd name="adj1" fmla="val 40337"/>
                <a:gd name="adj2" fmla="val 6871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820421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dirty="0">
                <a:ea typeface="ＭＳ Ｐゴシック" charset="-128"/>
              </a:rPr>
              <a:t>Add Rosters One at a Time, continued</a:t>
            </a:r>
          </a:p>
        </p:txBody>
      </p:sp>
      <p:sp>
        <p:nvSpPr>
          <p:cNvPr id="4" name="Slide Number Placeholder 3">
            <a:extLst>
              <a:ext uri="{FF2B5EF4-FFF2-40B4-BE49-F238E27FC236}">
                <a16:creationId xmlns:a16="http://schemas.microsoft.com/office/drawing/2014/main" id="{E60AFB10-A616-48E6-AAF0-0A39F7C3C8BC}"/>
              </a:ext>
            </a:extLst>
          </p:cNvPr>
          <p:cNvSpPr>
            <a:spLocks noGrp="1"/>
          </p:cNvSpPr>
          <p:nvPr>
            <p:ph type="sldNum" sz="quarter" idx="10"/>
          </p:nvPr>
        </p:nvSpPr>
        <p:spPr>
          <a:xfrm>
            <a:off x="11309267" y="6444777"/>
            <a:ext cx="706657" cy="27882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grpSp>
        <p:nvGrpSpPr>
          <p:cNvPr id="3" name="Group 2">
            <a:extLst>
              <a:ext uri="{FF2B5EF4-FFF2-40B4-BE49-F238E27FC236}">
                <a16:creationId xmlns:a16="http://schemas.microsoft.com/office/drawing/2014/main" id="{90CE2F80-074C-4974-A471-D25CA5422DC9}"/>
              </a:ext>
            </a:extLst>
          </p:cNvPr>
          <p:cNvGrpSpPr/>
          <p:nvPr/>
        </p:nvGrpSpPr>
        <p:grpSpPr>
          <a:xfrm>
            <a:off x="226472" y="877967"/>
            <a:ext cx="3231590" cy="4866617"/>
            <a:chOff x="226472" y="877967"/>
            <a:chExt cx="3231590" cy="4866617"/>
          </a:xfrm>
        </p:grpSpPr>
        <p:pic>
          <p:nvPicPr>
            <p:cNvPr id="7" name="Picture 6">
              <a:extLst>
                <a:ext uri="{FF2B5EF4-FFF2-40B4-BE49-F238E27FC236}">
                  <a16:creationId xmlns:a16="http://schemas.microsoft.com/office/drawing/2014/main" id="{58B867A3-2A81-4123-BC72-8CAADD8C14AD}"/>
                </a:ext>
              </a:extLst>
            </p:cNvPr>
            <p:cNvPicPr>
              <a:picLocks noChangeAspect="1"/>
            </p:cNvPicPr>
            <p:nvPr/>
          </p:nvPicPr>
          <p:blipFill rotWithShape="1">
            <a:blip r:embed="rId3"/>
            <a:srcRect l="880" t="884" r="1246" b="1217"/>
            <a:stretch/>
          </p:blipFill>
          <p:spPr>
            <a:xfrm>
              <a:off x="226474" y="877967"/>
              <a:ext cx="3231588" cy="4866617"/>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8" name="Rectangle 7">
              <a:extLst>
                <a:ext uri="{FF2B5EF4-FFF2-40B4-BE49-F238E27FC236}">
                  <a16:creationId xmlns:a16="http://schemas.microsoft.com/office/drawing/2014/main" id="{E9FA347F-D3C9-4DDC-8656-277B6614185E}"/>
                </a:ext>
              </a:extLst>
            </p:cNvPr>
            <p:cNvSpPr/>
            <p:nvPr/>
          </p:nvSpPr>
          <p:spPr>
            <a:xfrm>
              <a:off x="226472" y="4217096"/>
              <a:ext cx="3226595" cy="25029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a:extLst>
              <a:ext uri="{FF2B5EF4-FFF2-40B4-BE49-F238E27FC236}">
                <a16:creationId xmlns:a16="http://schemas.microsoft.com/office/drawing/2014/main" id="{A24199CE-631A-44DA-8898-FE4F22A8F02F}"/>
              </a:ext>
            </a:extLst>
          </p:cNvPr>
          <p:cNvGrpSpPr/>
          <p:nvPr/>
        </p:nvGrpSpPr>
        <p:grpSpPr>
          <a:xfrm>
            <a:off x="3766298" y="1128736"/>
            <a:ext cx="8199228" cy="4247409"/>
            <a:chOff x="3766298" y="1128736"/>
            <a:chExt cx="8199228" cy="4247409"/>
          </a:xfrm>
        </p:grpSpPr>
        <p:grpSp>
          <p:nvGrpSpPr>
            <p:cNvPr id="2" name="Group 1">
              <a:extLst>
                <a:ext uri="{FF2B5EF4-FFF2-40B4-BE49-F238E27FC236}">
                  <a16:creationId xmlns:a16="http://schemas.microsoft.com/office/drawing/2014/main" id="{222A4F5C-629B-45C2-ACEE-E1BD6E907338}"/>
                </a:ext>
              </a:extLst>
            </p:cNvPr>
            <p:cNvGrpSpPr/>
            <p:nvPr/>
          </p:nvGrpSpPr>
          <p:grpSpPr>
            <a:xfrm>
              <a:off x="3766298" y="1128736"/>
              <a:ext cx="8199228" cy="4247409"/>
              <a:chOff x="3766298" y="1128736"/>
              <a:chExt cx="8199228" cy="4247409"/>
            </a:xfrm>
          </p:grpSpPr>
          <p:pic>
            <p:nvPicPr>
              <p:cNvPr id="17" name="Picture 16">
                <a:extLst>
                  <a:ext uri="{FF2B5EF4-FFF2-40B4-BE49-F238E27FC236}">
                    <a16:creationId xmlns:a16="http://schemas.microsoft.com/office/drawing/2014/main" id="{BCF0331E-28D8-40B9-97F1-9E09CF6A8BD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66298" y="1128736"/>
                <a:ext cx="8199228" cy="4237887"/>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18" name="Rectangle 17">
                <a:extLst>
                  <a:ext uri="{FF2B5EF4-FFF2-40B4-BE49-F238E27FC236}">
                    <a16:creationId xmlns:a16="http://schemas.microsoft.com/office/drawing/2014/main" id="{2EA6AEDB-91AB-4FB4-839C-678E05B4BFF8}"/>
                  </a:ext>
                </a:extLst>
              </p:cNvPr>
              <p:cNvSpPr/>
              <p:nvPr/>
            </p:nvSpPr>
            <p:spPr>
              <a:xfrm>
                <a:off x="4612038" y="1400176"/>
                <a:ext cx="2844100" cy="73786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33685B63-7752-4804-B932-EF9421B1E54F}"/>
                  </a:ext>
                </a:extLst>
              </p:cNvPr>
              <p:cNvSpPr/>
              <p:nvPr/>
            </p:nvSpPr>
            <p:spPr>
              <a:xfrm>
                <a:off x="5141042" y="5086349"/>
                <a:ext cx="1414526" cy="28027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6AD145C-98C0-4422-AC3C-6C2B897AC02F}"/>
                  </a:ext>
                </a:extLst>
              </p:cNvPr>
              <p:cNvSpPr/>
              <p:nvPr/>
            </p:nvSpPr>
            <p:spPr>
              <a:xfrm>
                <a:off x="9132017" y="5086349"/>
                <a:ext cx="1583608" cy="28979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Down Arrow 9">
              <a:extLst>
                <a:ext uri="{FF2B5EF4-FFF2-40B4-BE49-F238E27FC236}">
                  <a16:creationId xmlns:a16="http://schemas.microsoft.com/office/drawing/2014/main" id="{693D9A59-E9CE-4760-897E-B2D7B7E1FFF7}"/>
                </a:ext>
              </a:extLst>
            </p:cNvPr>
            <p:cNvSpPr/>
            <p:nvPr/>
          </p:nvSpPr>
          <p:spPr>
            <a:xfrm rot="10800000">
              <a:off x="8179432" y="3708924"/>
              <a:ext cx="384203" cy="633321"/>
            </a:xfrm>
            <a:prstGeom prst="downArrow">
              <a:avLst>
                <a:gd name="adj1" fmla="val 40337"/>
                <a:gd name="adj2" fmla="val 6871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Down Arrow 9">
              <a:extLst>
                <a:ext uri="{FF2B5EF4-FFF2-40B4-BE49-F238E27FC236}">
                  <a16:creationId xmlns:a16="http://schemas.microsoft.com/office/drawing/2014/main" id="{8A9993C7-AAB9-4E7E-96CA-756AB316C272}"/>
                </a:ext>
              </a:extLst>
            </p:cNvPr>
            <p:cNvSpPr/>
            <p:nvPr/>
          </p:nvSpPr>
          <p:spPr>
            <a:xfrm rot="10800000">
              <a:off x="4102455" y="4319943"/>
              <a:ext cx="384203" cy="633321"/>
            </a:xfrm>
            <a:prstGeom prst="downArrow">
              <a:avLst>
                <a:gd name="adj1" fmla="val 40337"/>
                <a:gd name="adj2" fmla="val 6871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8591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dirty="0">
                <a:ea typeface="ＭＳ Ｐゴシック" charset="-128"/>
              </a:rPr>
              <a:t>Modify Rosters</a:t>
            </a:r>
          </a:p>
        </p:txBody>
      </p:sp>
      <p:sp>
        <p:nvSpPr>
          <p:cNvPr id="4" name="Slide Number Placeholder 3">
            <a:extLst>
              <a:ext uri="{FF2B5EF4-FFF2-40B4-BE49-F238E27FC236}">
                <a16:creationId xmlns:a16="http://schemas.microsoft.com/office/drawing/2014/main" id="{E60AFB10-A616-48E6-AAF0-0A39F7C3C8BC}"/>
              </a:ext>
            </a:extLst>
          </p:cNvPr>
          <p:cNvSpPr>
            <a:spLocks noGrp="1"/>
          </p:cNvSpPr>
          <p:nvPr>
            <p:ph type="sldNum" sz="quarter" idx="10"/>
          </p:nvPr>
        </p:nvSpPr>
        <p:spPr>
          <a:xfrm>
            <a:off x="11309267" y="6444777"/>
            <a:ext cx="706657" cy="27882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grpSp>
        <p:nvGrpSpPr>
          <p:cNvPr id="22" name="Group 21">
            <a:extLst>
              <a:ext uri="{FF2B5EF4-FFF2-40B4-BE49-F238E27FC236}">
                <a16:creationId xmlns:a16="http://schemas.microsoft.com/office/drawing/2014/main" id="{C2DB99B2-335C-4B9C-A73E-002E39DE8362}"/>
              </a:ext>
            </a:extLst>
          </p:cNvPr>
          <p:cNvGrpSpPr/>
          <p:nvPr/>
        </p:nvGrpSpPr>
        <p:grpSpPr>
          <a:xfrm>
            <a:off x="3176310" y="877967"/>
            <a:ext cx="3456093" cy="5102066"/>
            <a:chOff x="8392855" y="832035"/>
            <a:chExt cx="3207544" cy="4830407"/>
          </a:xfrm>
        </p:grpSpPr>
        <p:pic>
          <p:nvPicPr>
            <p:cNvPr id="23" name="Picture 22">
              <a:extLst>
                <a:ext uri="{FF2B5EF4-FFF2-40B4-BE49-F238E27FC236}">
                  <a16:creationId xmlns:a16="http://schemas.microsoft.com/office/drawing/2014/main" id="{47CD5162-AA59-4770-A215-8B8294B63066}"/>
                </a:ext>
              </a:extLst>
            </p:cNvPr>
            <p:cNvPicPr>
              <a:picLocks noChangeAspect="1"/>
            </p:cNvPicPr>
            <p:nvPr/>
          </p:nvPicPr>
          <p:blipFill rotWithShape="1">
            <a:blip r:embed="rId3"/>
            <a:srcRect l="880" t="884" r="1246" b="1217"/>
            <a:stretch/>
          </p:blipFill>
          <p:spPr>
            <a:xfrm>
              <a:off x="8392856" y="832035"/>
              <a:ext cx="3207543" cy="4830407"/>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24" name="Rectangle 23">
              <a:extLst>
                <a:ext uri="{FF2B5EF4-FFF2-40B4-BE49-F238E27FC236}">
                  <a16:creationId xmlns:a16="http://schemas.microsoft.com/office/drawing/2014/main" id="{224CA5DA-E014-4427-A904-085B263FDCA4}"/>
                </a:ext>
              </a:extLst>
            </p:cNvPr>
            <p:cNvSpPr/>
            <p:nvPr/>
          </p:nvSpPr>
          <p:spPr>
            <a:xfrm>
              <a:off x="8392855" y="4412346"/>
              <a:ext cx="3207544" cy="24843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85675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ea typeface="ＭＳ Ｐゴシック" charset="-128"/>
              </a:rPr>
              <a:t>Modify Rosters One at a Time</a:t>
            </a:r>
            <a:endParaRPr lang="en-US" dirty="0"/>
          </a:p>
        </p:txBody>
      </p:sp>
      <p:sp>
        <p:nvSpPr>
          <p:cNvPr id="12" name="Slide Number Placeholder 3">
            <a:extLst>
              <a:ext uri="{FF2B5EF4-FFF2-40B4-BE49-F238E27FC236}">
                <a16:creationId xmlns:a16="http://schemas.microsoft.com/office/drawing/2014/main" id="{EB3E0F28-D048-4490-B5A6-F60ACA262F82}"/>
              </a:ext>
            </a:extLst>
          </p:cNvPr>
          <p:cNvSpPr>
            <a:spLocks noGrp="1"/>
          </p:cNvSpPr>
          <p:nvPr>
            <p:ph type="sldNum" sz="quarter" idx="10"/>
          </p:nvPr>
        </p:nvSpPr>
        <p:spPr>
          <a:xfrm>
            <a:off x="11309267" y="6444777"/>
            <a:ext cx="706657" cy="27882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grpSp>
        <p:nvGrpSpPr>
          <p:cNvPr id="2" name="Group 1">
            <a:extLst>
              <a:ext uri="{FF2B5EF4-FFF2-40B4-BE49-F238E27FC236}">
                <a16:creationId xmlns:a16="http://schemas.microsoft.com/office/drawing/2014/main" id="{6BB946A5-A736-42C2-822B-6EA1DFD0E1BA}"/>
              </a:ext>
            </a:extLst>
          </p:cNvPr>
          <p:cNvGrpSpPr/>
          <p:nvPr/>
        </p:nvGrpSpPr>
        <p:grpSpPr>
          <a:xfrm>
            <a:off x="218535" y="877967"/>
            <a:ext cx="3226595" cy="4830407"/>
            <a:chOff x="218535" y="877967"/>
            <a:chExt cx="3226595" cy="4830407"/>
          </a:xfrm>
        </p:grpSpPr>
        <p:pic>
          <p:nvPicPr>
            <p:cNvPr id="32" name="Picture 31">
              <a:extLst>
                <a:ext uri="{FF2B5EF4-FFF2-40B4-BE49-F238E27FC236}">
                  <a16:creationId xmlns:a16="http://schemas.microsoft.com/office/drawing/2014/main" id="{8DF46445-4EA9-485C-9A28-2F1286F3B6B4}"/>
                </a:ext>
              </a:extLst>
            </p:cNvPr>
            <p:cNvPicPr>
              <a:picLocks noChangeAspect="1"/>
            </p:cNvPicPr>
            <p:nvPr/>
          </p:nvPicPr>
          <p:blipFill rotWithShape="1">
            <a:blip r:embed="rId3"/>
            <a:srcRect l="880" t="884" r="1246" b="1217"/>
            <a:stretch/>
          </p:blipFill>
          <p:spPr>
            <a:xfrm>
              <a:off x="237587" y="877967"/>
              <a:ext cx="3207543" cy="4830407"/>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33" name="Rectangle 32">
              <a:extLst>
                <a:ext uri="{FF2B5EF4-FFF2-40B4-BE49-F238E27FC236}">
                  <a16:creationId xmlns:a16="http://schemas.microsoft.com/office/drawing/2014/main" id="{444A7A81-5151-4F2B-B4B0-60C4A6433DA7}"/>
                </a:ext>
              </a:extLst>
            </p:cNvPr>
            <p:cNvSpPr/>
            <p:nvPr/>
          </p:nvSpPr>
          <p:spPr>
            <a:xfrm>
              <a:off x="218535" y="4445654"/>
              <a:ext cx="3226595" cy="25029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8" name="Picture 7">
            <a:extLst>
              <a:ext uri="{FF2B5EF4-FFF2-40B4-BE49-F238E27FC236}">
                <a16:creationId xmlns:a16="http://schemas.microsoft.com/office/drawing/2014/main" id="{21F46AFD-2934-4EEC-A360-9F83922B1B66}"/>
              </a:ext>
            </a:extLst>
          </p:cNvPr>
          <p:cNvPicPr>
            <a:picLocks noChangeAspect="1"/>
          </p:cNvPicPr>
          <p:nvPr/>
        </p:nvPicPr>
        <p:blipFill>
          <a:blip r:embed="rId4"/>
          <a:stretch>
            <a:fillRect/>
          </a:stretch>
        </p:blipFill>
        <p:spPr>
          <a:xfrm>
            <a:off x="3642306" y="1010793"/>
            <a:ext cx="8373618" cy="4836414"/>
          </a:xfrm>
          <a:prstGeom prst="rect">
            <a:avLst/>
          </a:prstGeom>
          <a:ln>
            <a:solidFill>
              <a:schemeClr val="bg1">
                <a:lumMod val="85000"/>
              </a:schemeClr>
            </a:solidFill>
          </a:ln>
        </p:spPr>
      </p:pic>
      <p:sp>
        <p:nvSpPr>
          <p:cNvPr id="15" name="Down Arrow 9">
            <a:extLst>
              <a:ext uri="{FF2B5EF4-FFF2-40B4-BE49-F238E27FC236}">
                <a16:creationId xmlns:a16="http://schemas.microsoft.com/office/drawing/2014/main" id="{C1527BEF-897E-46B4-B6C8-A76B87D395A4}"/>
              </a:ext>
            </a:extLst>
          </p:cNvPr>
          <p:cNvSpPr/>
          <p:nvPr/>
        </p:nvSpPr>
        <p:spPr>
          <a:xfrm rot="16200000">
            <a:off x="6815267" y="2709888"/>
            <a:ext cx="384203" cy="633321"/>
          </a:xfrm>
          <a:prstGeom prst="downArrow">
            <a:avLst>
              <a:gd name="adj1" fmla="val 40337"/>
              <a:gd name="adj2" fmla="val 6871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Down Arrow 9">
            <a:extLst>
              <a:ext uri="{FF2B5EF4-FFF2-40B4-BE49-F238E27FC236}">
                <a16:creationId xmlns:a16="http://schemas.microsoft.com/office/drawing/2014/main" id="{0436E835-DD33-4BEE-92B7-CFEDAA733DC7}"/>
              </a:ext>
            </a:extLst>
          </p:cNvPr>
          <p:cNvSpPr/>
          <p:nvPr/>
        </p:nvSpPr>
        <p:spPr>
          <a:xfrm rot="10800000">
            <a:off x="4097503" y="5708374"/>
            <a:ext cx="536604" cy="633321"/>
          </a:xfrm>
          <a:prstGeom prst="downArrow">
            <a:avLst>
              <a:gd name="adj1" fmla="val 40337"/>
              <a:gd name="adj2" fmla="val 6871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76751828"/>
      </p:ext>
    </p:extLst>
  </p:cSld>
  <p:clrMapOvr>
    <a:masterClrMapping/>
  </p:clrMapOvr>
</p:sld>
</file>

<file path=ppt/theme/theme1.xml><?xml version="1.0" encoding="utf-8"?>
<a:theme xmlns:a="http://schemas.openxmlformats.org/drawingml/2006/main" name="Cambium Assessment PPT">
  <a:themeElements>
    <a:clrScheme name="2020 Cambium PPT">
      <a:dk1>
        <a:srgbClr val="53565A"/>
      </a:dk1>
      <a:lt1>
        <a:srgbClr val="FFFFFF"/>
      </a:lt1>
      <a:dk2>
        <a:srgbClr val="000000"/>
      </a:dk2>
      <a:lt2>
        <a:srgbClr val="DAE9F6"/>
      </a:lt2>
      <a:accent1>
        <a:srgbClr val="005E9E"/>
      </a:accent1>
      <a:accent2>
        <a:srgbClr val="27AAE1"/>
      </a:accent2>
      <a:accent3>
        <a:srgbClr val="4C9237"/>
      </a:accent3>
      <a:accent4>
        <a:srgbClr val="C05131"/>
      </a:accent4>
      <a:accent5>
        <a:srgbClr val="EAAA00"/>
      </a:accent5>
      <a:accent6>
        <a:srgbClr val="00A3E0"/>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Template_A_v3_Widescreen" id="{D113C0BF-77FF-0842-9B11-873B1F8810FD}" vid="{04F7C59E-4FA0-A844-9EA0-5BC38538EF24}"/>
    </a:ext>
  </a:extLst>
</a:theme>
</file>

<file path=ppt/theme/theme2.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KeywordTaxHTField xmlns="3c8d6406-deae-4a0d-a95e-fe53ed4a1ace">
      <Terms xmlns="http://schemas.microsoft.com/office/infopath/2007/PartnerControls">
        <TermInfo xmlns="http://schemas.microsoft.com/office/infopath/2007/PartnerControls">
          <TermName xmlns="http://schemas.microsoft.com/office/infopath/2007/PartnerControls">Add appropriate tags for accessibility</TermName>
          <TermId xmlns="http://schemas.microsoft.com/office/infopath/2007/PartnerControls">00000000-0000-0000-0000-000000000000</TermId>
        </TermInfo>
      </Terms>
    </TaxKeywordTaxHTField>
    <TaxCatchAll xmlns="3c8d6406-deae-4a0d-a95e-fe53ed4a1ace">
      <Value>1327</Value>
    </TaxCatchAl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602FE0A892F7A4E873E430CECCB90B2" ma:contentTypeVersion="14" ma:contentTypeDescription="Create a new document." ma:contentTypeScope="" ma:versionID="4e0dd063982ef514c9bef2fa027757df">
  <xsd:schema xmlns:xsd="http://www.w3.org/2001/XMLSchema" xmlns:xs="http://www.w3.org/2001/XMLSchema" xmlns:p="http://schemas.microsoft.com/office/2006/metadata/properties" xmlns:ns2="3c8d6406-deae-4a0d-a95e-fe53ed4a1ace" xmlns:ns3="60b788f9-dbc8-42fd-99f2-081ed83a52df" targetNamespace="http://schemas.microsoft.com/office/2006/metadata/properties" ma:root="true" ma:fieldsID="738976e4ffa5892bc7055073d539a1ea" ns2:_="" ns3:_="">
    <xsd:import namespace="3c8d6406-deae-4a0d-a95e-fe53ed4a1ace"/>
    <xsd:import namespace="60b788f9-dbc8-42fd-99f2-081ed83a52df"/>
    <xsd:element name="properties">
      <xsd:complexType>
        <xsd:sequence>
          <xsd:element name="documentManagement">
            <xsd:complexType>
              <xsd:all>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OCR" minOccurs="0"/>
                <xsd:element ref="ns2:SharedWithUsers" minOccurs="0"/>
                <xsd:element ref="ns2:SharedWithDetail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8d6406-deae-4a0d-a95e-fe53ed4a1ace" elementFormDefault="qualified">
    <xsd:import namespace="http://schemas.microsoft.com/office/2006/documentManagement/types"/>
    <xsd:import namespace="http://schemas.microsoft.com/office/infopath/2007/PartnerControls"/>
    <xsd:element name="TaxKeywordTaxHTField" ma:index="5" nillable="true" ma:taxonomy="true" ma:internalName="TaxKeywordTaxHTField" ma:taxonomyFieldName="TaxKeyword" ma:displayName="Enterprise Keywords" ma:fieldId="{23f27201-bee3-471e-b2e7-b64fd8b7ca38}" ma:taxonomyMulti="true" ma:sspId="b31da6f4-e52d-49d7-b108-9c7783d77463" ma:termSetId="00000000-0000-0000-0000-000000000000" ma:anchorId="00000000-0000-0000-0000-000000000000" ma:open="true" ma:isKeyword="true">
      <xsd:complexType>
        <xsd:sequence>
          <xsd:element ref="pc:Terms" minOccurs="0" maxOccurs="1"/>
        </xsd:sequence>
      </xsd:complexType>
    </xsd:element>
    <xsd:element name="TaxCatchAll" ma:index="6" nillable="true" ma:displayName="Taxonomy Catch All Column" ma:hidden="true" ma:list="{e73a1ff6-86fb-473b-a6f0-b1e373db686c}" ma:internalName="TaxCatchAll" ma:showField="CatchAllData" ma:web="3c8d6406-deae-4a0d-a95e-fe53ed4a1ac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b788f9-dbc8-42fd-99f2-081ed83a52d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EAC94F-0CB7-47E2-B1CC-A0F105248E94}">
  <ds:schemaRefs>
    <ds:schemaRef ds:uri="http://schemas.microsoft.com/office/infopath/2007/PartnerControls"/>
    <ds:schemaRef ds:uri="http://purl.org/dc/terms/"/>
    <ds:schemaRef ds:uri="http://schemas.microsoft.com/office/2006/metadata/properties"/>
    <ds:schemaRef ds:uri="http://schemas.microsoft.com/office/2006/documentManagement/types"/>
    <ds:schemaRef ds:uri="3c8d6406-deae-4a0d-a95e-fe53ed4a1ace"/>
    <ds:schemaRef ds:uri="http://schemas.openxmlformats.org/package/2006/metadata/core-properties"/>
    <ds:schemaRef ds:uri="http://purl.org/dc/elements/1.1/"/>
    <ds:schemaRef ds:uri="60b788f9-dbc8-42fd-99f2-081ed83a52df"/>
    <ds:schemaRef ds:uri="http://www.w3.org/XML/1998/namespace"/>
    <ds:schemaRef ds:uri="http://purl.org/dc/dcmitype/"/>
  </ds:schemaRefs>
</ds:datastoreItem>
</file>

<file path=customXml/itemProps2.xml><?xml version="1.0" encoding="utf-8"?>
<ds:datastoreItem xmlns:ds="http://schemas.openxmlformats.org/officeDocument/2006/customXml" ds:itemID="{F63C77B6-D79C-4692-AE58-9EB660BFA000}">
  <ds:schemaRefs>
    <ds:schemaRef ds:uri="http://schemas.microsoft.com/sharepoint/v3/contenttype/forms"/>
  </ds:schemaRefs>
</ds:datastoreItem>
</file>

<file path=customXml/itemProps3.xml><?xml version="1.0" encoding="utf-8"?>
<ds:datastoreItem xmlns:ds="http://schemas.openxmlformats.org/officeDocument/2006/customXml" ds:itemID="{0856E589-4E37-4CEF-AE27-D2D8D930A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8d6406-deae-4a0d-a95e-fe53ed4a1ace"/>
    <ds:schemaRef ds:uri="60b788f9-dbc8-42fd-99f2-081ed83a52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2018 AIR PPT</Template>
  <TotalTime>33946</TotalTime>
  <Words>1762</Words>
  <Application>Microsoft Office PowerPoint</Application>
  <PresentationFormat>Widescreen</PresentationFormat>
  <Paragraphs>126</Paragraphs>
  <Slides>16</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Narrow</vt:lpstr>
      <vt:lpstr>Calibri</vt:lpstr>
      <vt:lpstr>Franklin Gothic Book</vt:lpstr>
      <vt:lpstr>Franklin Gothic Medium</vt:lpstr>
      <vt:lpstr>Gill Sans MT</vt:lpstr>
      <vt:lpstr>Times New Roman</vt:lpstr>
      <vt:lpstr>Cambium Assessment PPT</vt:lpstr>
      <vt:lpstr>Test Information Distribution Engine (TIDE) and Rosters</vt:lpstr>
      <vt:lpstr>Objectives</vt:lpstr>
      <vt:lpstr>TIDE Home Page</vt:lpstr>
      <vt:lpstr>TIDE Home Page</vt:lpstr>
      <vt:lpstr>Add Records One at a Time</vt:lpstr>
      <vt:lpstr>Add Rosters One at a Time</vt:lpstr>
      <vt:lpstr>Add Rosters One at a Time, continued</vt:lpstr>
      <vt:lpstr>Modify Rosters</vt:lpstr>
      <vt:lpstr>Modify Rosters One at a Time</vt:lpstr>
      <vt:lpstr>Upload Rosters</vt:lpstr>
      <vt:lpstr>Upload Rosters, continued</vt:lpstr>
      <vt:lpstr>Upload Rosters, continued</vt:lpstr>
      <vt:lpstr>Upload Rosters, continued</vt:lpstr>
      <vt:lpstr>Upload Rosters, continued</vt:lpstr>
      <vt:lpstr>Contact Your Help Desk</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Guzman, Raphaela</dc:creator>
  <cp:keywords>Add appropriate tags for accessibility</cp:keywords>
  <cp:lastModifiedBy>Escher, Erin</cp:lastModifiedBy>
  <cp:revision>236</cp:revision>
  <cp:lastPrinted>2017-10-19T00:36:21Z</cp:lastPrinted>
  <dcterms:created xsi:type="dcterms:W3CDTF">2020-02-03T21:37:34Z</dcterms:created>
  <dcterms:modified xsi:type="dcterms:W3CDTF">2021-10-01T12:40:40Z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8b327038-9672-44f6-b820-c0a9711a584d</vt:lpwstr>
  </property>
  <property fmtid="{D5CDD505-2E9C-101B-9397-08002B2CF9AE}" pid="3" name="ContentTypeId">
    <vt:lpwstr>0x0101002602FE0A892F7A4E873E430CECCB90B2</vt:lpwstr>
  </property>
  <property fmtid="{D5CDD505-2E9C-101B-9397-08002B2CF9AE}" pid="4" name="TaxKeyword">
    <vt:lpwstr>403;#Add appropriate tags for accessibility|eab204ad-ef36-4d01-a7c0-674086fd960c</vt:lpwstr>
  </property>
</Properties>
</file>