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6" r:id="rId5"/>
    <p:sldId id="257" r:id="rId6"/>
    <p:sldId id="312" r:id="rId7"/>
    <p:sldId id="303" r:id="rId8"/>
    <p:sldId id="321" r:id="rId9"/>
    <p:sldId id="310" r:id="rId10"/>
    <p:sldId id="318" r:id="rId11"/>
    <p:sldId id="344" r:id="rId12"/>
    <p:sldId id="311" r:id="rId13"/>
    <p:sldId id="331" r:id="rId14"/>
    <p:sldId id="332" r:id="rId15"/>
    <p:sldId id="333" r:id="rId16"/>
    <p:sldId id="334" r:id="rId17"/>
    <p:sldId id="335" r:id="rId18"/>
    <p:sldId id="345" r:id="rId19"/>
    <p:sldId id="296" r:id="rId20"/>
  </p:sldIdLst>
  <p:sldSz cx="9144000" cy="6858000" type="screen4x3"/>
  <p:notesSz cx="6858000" cy="16668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yllis Lynch" initials="PL" lastIdx="5" clrIdx="0">
    <p:extLst>
      <p:ext uri="{19B8F6BF-5375-455C-9EA6-DF929625EA0E}">
        <p15:presenceInfo xmlns:p15="http://schemas.microsoft.com/office/powerpoint/2012/main" userId="Phyllis Lynch" providerId="None"/>
      </p:ext>
    </p:extLst>
  </p:cmAuthor>
  <p:cmAuthor id="2" name="Girard, Diane" initials="GD" lastIdx="7" clrIdx="1">
    <p:extLst>
      <p:ext uri="{19B8F6BF-5375-455C-9EA6-DF929625EA0E}">
        <p15:presenceInfo xmlns:p15="http://schemas.microsoft.com/office/powerpoint/2012/main" userId="S-1-5-21-1586716437-331627889-1971066577-1815" providerId="AD"/>
      </p:ext>
    </p:extLst>
  </p:cmAuthor>
  <p:cmAuthor id="3" name="Diane" initials="D" lastIdx="14" clrIdx="2">
    <p:extLst>
      <p:ext uri="{19B8F6BF-5375-455C-9EA6-DF929625EA0E}">
        <p15:presenceInfo xmlns:p15="http://schemas.microsoft.com/office/powerpoint/2012/main" userId="fad84c369398ce2e" providerId="Windows Live"/>
      </p:ext>
    </p:extLst>
  </p:cmAuthor>
  <p:cmAuthor id="4" name="O'Brien, Colleen" initials="OC" lastIdx="10" clrIdx="3">
    <p:extLst>
      <p:ext uri="{19B8F6BF-5375-455C-9EA6-DF929625EA0E}">
        <p15:presenceInfo xmlns:p15="http://schemas.microsoft.com/office/powerpoint/2012/main" userId="S-1-5-21-1586716437-331627889-1971066577-1949" providerId="AD"/>
      </p:ext>
    </p:extLst>
  </p:cmAuthor>
  <p:cmAuthor id="5" name="Girard, Diane" initials="GD [2]" lastIdx="6" clrIdx="4">
    <p:extLst>
      <p:ext uri="{19B8F6BF-5375-455C-9EA6-DF929625EA0E}">
        <p15:presenceInfo xmlns:p15="http://schemas.microsoft.com/office/powerpoint/2012/main" userId="S::diane.girard@ride.ri.gov::31700af6-e83c-47dc-aa3b-5208e27275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71860" autoAdjust="0"/>
  </p:normalViewPr>
  <p:slideViewPr>
    <p:cSldViewPr snapToGrid="0">
      <p:cViewPr varScale="1">
        <p:scale>
          <a:sx n="74" d="100"/>
          <a:sy n="74" d="100"/>
        </p:scale>
        <p:origin x="714" y="5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rard, Diane" userId="S::diane.girard@ride.ri.gov::31700af6-e83c-47dc-aa3b-5208e272756f" providerId="AD" clId="Web-{0524705B-10C8-F788-4A89-26574E842C44}"/>
    <pc:docChg chg="addSld modSld">
      <pc:chgData name="Girard, Diane" userId="S::diane.girard@ride.ri.gov::31700af6-e83c-47dc-aa3b-5208e272756f" providerId="AD" clId="Web-{0524705B-10C8-F788-4A89-26574E842C44}" dt="2019-01-18T18:30:38.250" v="200"/>
      <pc:docMkLst>
        <pc:docMk/>
      </pc:docMkLst>
      <pc:sldChg chg="addSp delSp modSp modNotes">
        <pc:chgData name="Girard, Diane" userId="S::diane.girard@ride.ri.gov::31700af6-e83c-47dc-aa3b-5208e272756f" providerId="AD" clId="Web-{0524705B-10C8-F788-4A89-26574E842C44}" dt="2019-01-18T18:30:38.250" v="200"/>
        <pc:sldMkLst>
          <pc:docMk/>
          <pc:sldMk cId="2799614725" sldId="290"/>
        </pc:sldMkLst>
        <pc:spChg chg="mod">
          <ac:chgData name="Girard, Diane" userId="S::diane.girard@ride.ri.gov::31700af6-e83c-47dc-aa3b-5208e272756f" providerId="AD" clId="Web-{0524705B-10C8-F788-4A89-26574E842C44}" dt="2019-01-18T18:25:00.246" v="105" actId="20577"/>
          <ac:spMkLst>
            <pc:docMk/>
            <pc:sldMk cId="2799614725" sldId="290"/>
            <ac:spMk id="4" creationId="{00000000-0000-0000-0000-000000000000}"/>
          </ac:spMkLst>
        </pc:spChg>
        <pc:spChg chg="mod">
          <ac:chgData name="Girard, Diane" userId="S::diane.girard@ride.ri.gov::31700af6-e83c-47dc-aa3b-5208e272756f" providerId="AD" clId="Web-{0524705B-10C8-F788-4A89-26574E842C44}" dt="2019-01-18T18:25:46.169" v="116" actId="20577"/>
          <ac:spMkLst>
            <pc:docMk/>
            <pc:sldMk cId="2799614725" sldId="290"/>
            <ac:spMk id="8" creationId="{00000000-0000-0000-0000-000000000000}"/>
          </ac:spMkLst>
        </pc:spChg>
        <pc:picChg chg="add mod">
          <ac:chgData name="Girard, Diane" userId="S::diane.girard@ride.ri.gov::31700af6-e83c-47dc-aa3b-5208e272756f" providerId="AD" clId="Web-{0524705B-10C8-F788-4A89-26574E842C44}" dt="2019-01-18T18:24:12.027" v="97" actId="1076"/>
          <ac:picMkLst>
            <pc:docMk/>
            <pc:sldMk cId="2799614725" sldId="290"/>
            <ac:picMk id="3" creationId="{31BE5B9A-98C2-4571-B32B-E02C119390EC}"/>
          </ac:picMkLst>
        </pc:picChg>
        <pc:picChg chg="add mod">
          <ac:chgData name="Girard, Diane" userId="S::diane.girard@ride.ri.gov::31700af6-e83c-47dc-aa3b-5208e272756f" providerId="AD" clId="Web-{0524705B-10C8-F788-4A89-26574E842C44}" dt="2019-01-18T18:24:10.027" v="96" actId="1076"/>
          <ac:picMkLst>
            <pc:docMk/>
            <pc:sldMk cId="2799614725" sldId="290"/>
            <ac:picMk id="7" creationId="{2C7CD77D-82B9-4332-AE7C-AF8B376A9C99}"/>
          </ac:picMkLst>
        </pc:picChg>
        <pc:picChg chg="del">
          <ac:chgData name="Girard, Diane" userId="S::diane.girard@ride.ri.gov::31700af6-e83c-47dc-aa3b-5208e272756f" providerId="AD" clId="Web-{0524705B-10C8-F788-4A89-26574E842C44}" dt="2019-01-18T18:23:05.948" v="89"/>
          <ac:picMkLst>
            <pc:docMk/>
            <pc:sldMk cId="2799614725" sldId="290"/>
            <ac:picMk id="11" creationId="{00000000-0000-0000-0000-000000000000}"/>
          </ac:picMkLst>
        </pc:picChg>
      </pc:sldChg>
      <pc:sldChg chg="addSp delSp modSp modNotes">
        <pc:chgData name="Girard, Diane" userId="S::diane.girard@ride.ri.gov::31700af6-e83c-47dc-aa3b-5208e272756f" providerId="AD" clId="Web-{0524705B-10C8-F788-4A89-26574E842C44}" dt="2019-01-18T18:10:18.081" v="82"/>
        <pc:sldMkLst>
          <pc:docMk/>
          <pc:sldMk cId="471444311" sldId="310"/>
        </pc:sldMkLst>
        <pc:spChg chg="del">
          <ac:chgData name="Girard, Diane" userId="S::diane.girard@ride.ri.gov::31700af6-e83c-47dc-aa3b-5208e272756f" providerId="AD" clId="Web-{0524705B-10C8-F788-4A89-26574E842C44}" dt="2019-01-18T15:53:18.159" v="39"/>
          <ac:spMkLst>
            <pc:docMk/>
            <pc:sldMk cId="471444311" sldId="310"/>
            <ac:spMk id="2" creationId="{00000000-0000-0000-0000-000000000000}"/>
          </ac:spMkLst>
        </pc:spChg>
        <pc:spChg chg="add del mod">
          <ac:chgData name="Girard, Diane" userId="S::diane.girard@ride.ri.gov::31700af6-e83c-47dc-aa3b-5208e272756f" providerId="AD" clId="Web-{0524705B-10C8-F788-4A89-26574E842C44}" dt="2019-01-18T15:53:21.550" v="40"/>
          <ac:spMkLst>
            <pc:docMk/>
            <pc:sldMk cId="471444311" sldId="310"/>
            <ac:spMk id="7" creationId="{548F70A9-F9C6-4FF9-B9BD-FDCF7F3F22BD}"/>
          </ac:spMkLst>
        </pc:spChg>
        <pc:picChg chg="mod">
          <ac:chgData name="Girard, Diane" userId="S::diane.girard@ride.ri.gov::31700af6-e83c-47dc-aa3b-5208e272756f" providerId="AD" clId="Web-{0524705B-10C8-F788-4A89-26574E842C44}" dt="2019-01-18T15:53:45.550" v="46" actId="1076"/>
          <ac:picMkLst>
            <pc:docMk/>
            <pc:sldMk cId="471444311" sldId="310"/>
            <ac:picMk id="3" creationId="{00000000-0000-0000-0000-000000000000}"/>
          </ac:picMkLst>
        </pc:picChg>
        <pc:picChg chg="add mod">
          <ac:chgData name="Girard, Diane" userId="S::diane.girard@ride.ri.gov::31700af6-e83c-47dc-aa3b-5208e272756f" providerId="AD" clId="Web-{0524705B-10C8-F788-4A89-26574E842C44}" dt="2019-01-18T17:08:35.218" v="74" actId="1076"/>
          <ac:picMkLst>
            <pc:docMk/>
            <pc:sldMk cId="471444311" sldId="310"/>
            <ac:picMk id="8" creationId="{79AE1E5D-59C3-48CC-B036-C9478BFF2EB6}"/>
          </ac:picMkLst>
        </pc:picChg>
      </pc:sldChg>
      <pc:sldChg chg="addSp delSp modSp">
        <pc:chgData name="Girard, Diane" userId="S::diane.girard@ride.ri.gov::31700af6-e83c-47dc-aa3b-5208e272756f" providerId="AD" clId="Web-{0524705B-10C8-F788-4A89-26574E842C44}" dt="2019-01-18T17:08:45.875" v="75"/>
        <pc:sldMkLst>
          <pc:docMk/>
          <pc:sldMk cId="2065246260" sldId="318"/>
        </pc:sldMkLst>
        <pc:spChg chg="del">
          <ac:chgData name="Girard, Diane" userId="S::diane.girard@ride.ri.gov::31700af6-e83c-47dc-aa3b-5208e272756f" providerId="AD" clId="Web-{0524705B-10C8-F788-4A89-26574E842C44}" dt="2019-01-18T15:58:16.567" v="72"/>
          <ac:spMkLst>
            <pc:docMk/>
            <pc:sldMk cId="2065246260" sldId="318"/>
            <ac:spMk id="2" creationId="{00000000-0000-0000-0000-000000000000}"/>
          </ac:spMkLst>
        </pc:spChg>
        <pc:spChg chg="add del mod">
          <ac:chgData name="Girard, Diane" userId="S::diane.girard@ride.ri.gov::31700af6-e83c-47dc-aa3b-5208e272756f" providerId="AD" clId="Web-{0524705B-10C8-F788-4A89-26574E842C44}" dt="2019-01-18T17:08:45.875" v="75"/>
          <ac:spMkLst>
            <pc:docMk/>
            <pc:sldMk cId="2065246260" sldId="318"/>
            <ac:spMk id="5" creationId="{7B02F97B-C264-4C55-92CE-395F12CE6608}"/>
          </ac:spMkLst>
        </pc:spChg>
        <pc:picChg chg="mod">
          <ac:chgData name="Girard, Diane" userId="S::diane.girard@ride.ri.gov::31700af6-e83c-47dc-aa3b-5208e272756f" providerId="AD" clId="Web-{0524705B-10C8-F788-4A89-26574E842C44}" dt="2019-01-18T15:58:02.552" v="71" actId="1076"/>
          <ac:picMkLst>
            <pc:docMk/>
            <pc:sldMk cId="2065246260" sldId="318"/>
            <ac:picMk id="7" creationId="{00000000-0000-0000-0000-000000000000}"/>
          </ac:picMkLst>
        </pc:picChg>
      </pc:sldChg>
      <pc:sldChg chg="modNotes">
        <pc:chgData name="Girard, Diane" userId="S::diane.girard@ride.ri.gov::31700af6-e83c-47dc-aa3b-5208e272756f" providerId="AD" clId="Web-{0524705B-10C8-F788-4A89-26574E842C44}" dt="2019-01-18T15:52:17.862" v="38"/>
        <pc:sldMkLst>
          <pc:docMk/>
          <pc:sldMk cId="2063570070" sldId="321"/>
        </pc:sldMkLst>
      </pc:sldChg>
      <pc:sldChg chg="modNotes">
        <pc:chgData name="Girard, Diane" userId="S::diane.girard@ride.ri.gov::31700af6-e83c-47dc-aa3b-5208e272756f" providerId="AD" clId="Web-{0524705B-10C8-F788-4A89-26574E842C44}" dt="2019-01-18T18:15:10.959" v="87"/>
        <pc:sldMkLst>
          <pc:docMk/>
          <pc:sldMk cId="303496752" sldId="333"/>
        </pc:sldMkLst>
      </pc:sldChg>
      <pc:sldChg chg="add replId">
        <pc:chgData name="Girard, Diane" userId="S::diane.girard@ride.ri.gov::31700af6-e83c-47dc-aa3b-5208e272756f" providerId="AD" clId="Web-{0524705B-10C8-F788-4A89-26574E842C44}" dt="2019-01-18T18:21:48.744" v="88"/>
        <pc:sldMkLst>
          <pc:docMk/>
          <pc:sldMk cId="138883735" sldId="345"/>
        </pc:sldMkLst>
      </pc:sldChg>
    </pc:docChg>
  </pc:docChgLst>
  <pc:docChgLst>
    <pc:chgData name="O'Brien, Colleen" userId="S::colleen.obrien@ride.ri.gov::488ac25a-1062-4d23-8a26-215678d00ae2" providerId="AD" clId="Web-{37D8DC10-2976-411D-ABF7-F078F8DFF772}"/>
    <pc:docChg chg="delSld modSld">
      <pc:chgData name="O'Brien, Colleen" userId="S::colleen.obrien@ride.ri.gov::488ac25a-1062-4d23-8a26-215678d00ae2" providerId="AD" clId="Web-{37D8DC10-2976-411D-ABF7-F078F8DFF772}" dt="2019-01-28T19:59:44.105" v="33"/>
      <pc:docMkLst>
        <pc:docMk/>
      </pc:docMkLst>
      <pc:sldChg chg="modSp delCm modNotes">
        <pc:chgData name="O'Brien, Colleen" userId="S::colleen.obrien@ride.ri.gov::488ac25a-1062-4d23-8a26-215678d00ae2" providerId="AD" clId="Web-{37D8DC10-2976-411D-ABF7-F078F8DFF772}" dt="2019-01-28T19:56:10.103" v="26"/>
        <pc:sldMkLst>
          <pc:docMk/>
          <pc:sldMk cId="2912388960" sldId="257"/>
        </pc:sldMkLst>
        <pc:spChg chg="mod">
          <ac:chgData name="O'Brien, Colleen" userId="S::colleen.obrien@ride.ri.gov::488ac25a-1062-4d23-8a26-215678d00ae2" providerId="AD" clId="Web-{37D8DC10-2976-411D-ABF7-F078F8DFF772}" dt="2019-01-28T19:55:42.603" v="16" actId="20577"/>
          <ac:spMkLst>
            <pc:docMk/>
            <pc:sldMk cId="2912388960" sldId="257"/>
            <ac:spMk id="5" creationId="{00000000-0000-0000-0000-000000000000}"/>
          </ac:spMkLst>
        </pc:spChg>
      </pc:sldChg>
      <pc:sldChg chg="del">
        <pc:chgData name="O'Brien, Colleen" userId="S::colleen.obrien@ride.ri.gov::488ac25a-1062-4d23-8a26-215678d00ae2" providerId="AD" clId="Web-{37D8DC10-2976-411D-ABF7-F078F8DFF772}" dt="2019-01-28T19:59:44.105" v="33"/>
        <pc:sldMkLst>
          <pc:docMk/>
          <pc:sldMk cId="2799614725" sldId="290"/>
        </pc:sldMkLst>
      </pc:sldChg>
      <pc:sldChg chg="delCm">
        <pc:chgData name="O'Brien, Colleen" userId="S::colleen.obrien@ride.ri.gov::488ac25a-1062-4d23-8a26-215678d00ae2" providerId="AD" clId="Web-{37D8DC10-2976-411D-ABF7-F078F8DFF772}" dt="2019-01-28T19:57:07.557" v="28"/>
        <pc:sldMkLst>
          <pc:docMk/>
          <pc:sldMk cId="1809979711" sldId="303"/>
        </pc:sldMkLst>
      </pc:sldChg>
      <pc:sldChg chg="delCm">
        <pc:chgData name="O'Brien, Colleen" userId="S::colleen.obrien@ride.ri.gov::488ac25a-1062-4d23-8a26-215678d00ae2" providerId="AD" clId="Web-{37D8DC10-2976-411D-ABF7-F078F8DFF772}" dt="2019-01-28T19:56:53.838" v="27"/>
        <pc:sldMkLst>
          <pc:docMk/>
          <pc:sldMk cId="2520920184" sldId="312"/>
        </pc:sldMkLst>
      </pc:sldChg>
      <pc:sldChg chg="modNotes">
        <pc:chgData name="O'Brien, Colleen" userId="S::colleen.obrien@ride.ri.gov::488ac25a-1062-4d23-8a26-215678d00ae2" providerId="AD" clId="Web-{37D8DC10-2976-411D-ABF7-F078F8DFF772}" dt="2019-01-28T19:58:01.120" v="31"/>
        <pc:sldMkLst>
          <pc:docMk/>
          <pc:sldMk cId="4076952014" sldId="331"/>
        </pc:sldMkLst>
      </pc:sldChg>
      <pc:sldChg chg="delCm">
        <pc:chgData name="O'Brien, Colleen" userId="S::colleen.obrien@ride.ri.gov::488ac25a-1062-4d23-8a26-215678d00ae2" providerId="AD" clId="Web-{37D8DC10-2976-411D-ABF7-F078F8DFF772}" dt="2019-01-28T19:58:27.120" v="32"/>
        <pc:sldMkLst>
          <pc:docMk/>
          <pc:sldMk cId="2119437773" sldId="332"/>
        </pc:sldMkLst>
      </pc:sldChg>
    </pc:docChg>
  </pc:docChgLst>
  <pc:docChgLst>
    <pc:chgData name="Girard, Diane" userId="S::diane.girard@ride.ri.gov::31700af6-e83c-47dc-aa3b-5208e272756f" providerId="AD" clId="Web-{AADA7C6E-1A61-09DF-536A-C48379A2B563}"/>
    <pc:docChg chg="">
      <pc:chgData name="Girard, Diane" userId="S::diane.girard@ride.ri.gov::31700af6-e83c-47dc-aa3b-5208e272756f" providerId="AD" clId="Web-{AADA7C6E-1A61-09DF-536A-C48379A2B563}" dt="2019-01-18T18:48:32.193" v="10"/>
      <pc:docMkLst>
        <pc:docMk/>
      </pc:docMkLst>
      <pc:sldChg chg="addCm modCm">
        <pc:chgData name="Girard, Diane" userId="S::diane.girard@ride.ri.gov::31700af6-e83c-47dc-aa3b-5208e272756f" providerId="AD" clId="Web-{AADA7C6E-1A61-09DF-536A-C48379A2B563}" dt="2019-01-18T18:40:30.967" v="3"/>
        <pc:sldMkLst>
          <pc:docMk/>
          <pc:sldMk cId="2912388960" sldId="257"/>
        </pc:sldMkLst>
      </pc:sldChg>
      <pc:sldChg chg="addCm">
        <pc:chgData name="Girard, Diane" userId="S::diane.girard@ride.ri.gov::31700af6-e83c-47dc-aa3b-5208e272756f" providerId="AD" clId="Web-{AADA7C6E-1A61-09DF-536A-C48379A2B563}" dt="2019-01-18T18:44:56.362" v="4"/>
        <pc:sldMkLst>
          <pc:docMk/>
          <pc:sldMk cId="2799614725" sldId="290"/>
        </pc:sldMkLst>
      </pc:sldChg>
      <pc:sldChg chg="addCm modCm">
        <pc:chgData name="Girard, Diane" userId="S::diane.girard@ride.ri.gov::31700af6-e83c-47dc-aa3b-5208e272756f" providerId="AD" clId="Web-{AADA7C6E-1A61-09DF-536A-C48379A2B563}" dt="2019-01-18T18:48:23.693" v="9"/>
        <pc:sldMkLst>
          <pc:docMk/>
          <pc:sldMk cId="1809979711" sldId="303"/>
        </pc:sldMkLst>
      </pc:sldChg>
      <pc:sldChg chg="addCm modCm">
        <pc:chgData name="Girard, Diane" userId="S::diane.girard@ride.ri.gov::31700af6-e83c-47dc-aa3b-5208e272756f" providerId="AD" clId="Web-{AADA7C6E-1A61-09DF-536A-C48379A2B563}" dt="2019-01-18T18:48:32.193" v="10"/>
        <pc:sldMkLst>
          <pc:docMk/>
          <pc:sldMk cId="2520920184" sldId="312"/>
        </pc:sldMkLst>
      </pc:sldChg>
      <pc:sldChg chg="addCm modCm">
        <pc:chgData name="Girard, Diane" userId="S::diane.girard@ride.ri.gov::31700af6-e83c-47dc-aa3b-5208e272756f" providerId="AD" clId="Web-{AADA7C6E-1A61-09DF-536A-C48379A2B563}" dt="2019-01-18T18:48:08.505" v="8"/>
        <pc:sldMkLst>
          <pc:docMk/>
          <pc:sldMk cId="2119437773" sldId="332"/>
        </pc:sldMkLst>
      </pc:sldChg>
    </pc:docChg>
  </pc:docChgLst>
  <pc:docChgLst>
    <pc:chgData name="O'Brien, Colleen" userId="S::colleen.obrien@ride.ri.gov::488ac25a-1062-4d23-8a26-215678d00ae2" providerId="AD" clId="Web-{9639486F-96DA-4AFE-B26A-B758412324CB}"/>
    <pc:docChg chg="modSld">
      <pc:chgData name="O'Brien, Colleen" userId="S::colleen.obrien@ride.ri.gov::488ac25a-1062-4d23-8a26-215678d00ae2" providerId="AD" clId="Web-{9639486F-96DA-4AFE-B26A-B758412324CB}" dt="2018-12-20T19:31:28.841" v="5" actId="20577"/>
      <pc:docMkLst>
        <pc:docMk/>
      </pc:docMkLst>
      <pc:sldChg chg="modSp">
        <pc:chgData name="O'Brien, Colleen" userId="S::colleen.obrien@ride.ri.gov::488ac25a-1062-4d23-8a26-215678d00ae2" providerId="AD" clId="Web-{9639486F-96DA-4AFE-B26A-B758412324CB}" dt="2018-12-20T19:31:28.841" v="4" actId="20577"/>
        <pc:sldMkLst>
          <pc:docMk/>
          <pc:sldMk cId="1134023538" sldId="272"/>
        </pc:sldMkLst>
        <pc:spChg chg="mod">
          <ac:chgData name="O'Brien, Colleen" userId="S::colleen.obrien@ride.ri.gov::488ac25a-1062-4d23-8a26-215678d00ae2" providerId="AD" clId="Web-{9639486F-96DA-4AFE-B26A-B758412324CB}" dt="2018-12-20T19:31:28.841" v="4" actId="20577"/>
          <ac:spMkLst>
            <pc:docMk/>
            <pc:sldMk cId="1134023538" sldId="272"/>
            <ac:spMk id="5" creationId="{00000000-0000-0000-0000-000000000000}"/>
          </ac:spMkLst>
        </pc:spChg>
      </pc:sldChg>
    </pc:docChg>
  </pc:docChgLst>
  <pc:docChgLst>
    <pc:chgData name="O'Brien, Colleen" userId="S::colleen.obrien@ride.ri.gov::488ac25a-1062-4d23-8a26-215678d00ae2" providerId="AD" clId="Web-{E0AD843A-4792-4830-BFB6-40454DD3C790}"/>
    <pc:docChg chg="modSld">
      <pc:chgData name="O'Brien, Colleen" userId="S::colleen.obrien@ride.ri.gov::488ac25a-1062-4d23-8a26-215678d00ae2" providerId="AD" clId="Web-{E0AD843A-4792-4830-BFB6-40454DD3C790}" dt="2019-01-30T18:37:44.677" v="79"/>
      <pc:docMkLst>
        <pc:docMk/>
      </pc:docMkLst>
      <pc:sldChg chg="delSp modSp">
        <pc:chgData name="O'Brien, Colleen" userId="S::colleen.obrien@ride.ri.gov::488ac25a-1062-4d23-8a26-215678d00ae2" providerId="AD" clId="Web-{E0AD843A-4792-4830-BFB6-40454DD3C790}" dt="2019-01-30T18:30:26.363" v="3" actId="1076"/>
        <pc:sldMkLst>
          <pc:docMk/>
          <pc:sldMk cId="1809979711" sldId="303"/>
        </pc:sldMkLst>
        <pc:spChg chg="del mod">
          <ac:chgData name="O'Brien, Colleen" userId="S::colleen.obrien@ride.ri.gov::488ac25a-1062-4d23-8a26-215678d00ae2" providerId="AD" clId="Web-{E0AD843A-4792-4830-BFB6-40454DD3C790}" dt="2019-01-30T18:30:22.003" v="2"/>
          <ac:spMkLst>
            <pc:docMk/>
            <pc:sldMk cId="1809979711" sldId="303"/>
            <ac:spMk id="2" creationId="{00000000-0000-0000-0000-000000000000}"/>
          </ac:spMkLst>
        </pc:spChg>
        <pc:picChg chg="mod">
          <ac:chgData name="O'Brien, Colleen" userId="S::colleen.obrien@ride.ri.gov::488ac25a-1062-4d23-8a26-215678d00ae2" providerId="AD" clId="Web-{E0AD843A-4792-4830-BFB6-40454DD3C790}" dt="2019-01-30T18:30:26.363" v="3" actId="1076"/>
          <ac:picMkLst>
            <pc:docMk/>
            <pc:sldMk cId="1809979711" sldId="303"/>
            <ac:picMk id="8" creationId="{00000000-0000-0000-0000-000000000000}"/>
          </ac:picMkLst>
        </pc:picChg>
      </pc:sldChg>
      <pc:sldChg chg="modNotes">
        <pc:chgData name="O'Brien, Colleen" userId="S::colleen.obrien@ride.ri.gov::488ac25a-1062-4d23-8a26-215678d00ae2" providerId="AD" clId="Web-{E0AD843A-4792-4830-BFB6-40454DD3C790}" dt="2019-01-30T18:32:06.550" v="26"/>
        <pc:sldMkLst>
          <pc:docMk/>
          <pc:sldMk cId="471444311" sldId="310"/>
        </pc:sldMkLst>
      </pc:sldChg>
      <pc:sldChg chg="modNotes">
        <pc:chgData name="O'Brien, Colleen" userId="S::colleen.obrien@ride.ri.gov::488ac25a-1062-4d23-8a26-215678d00ae2" providerId="AD" clId="Web-{E0AD843A-4792-4830-BFB6-40454DD3C790}" dt="2019-01-30T18:33:06.973" v="49"/>
        <pc:sldMkLst>
          <pc:docMk/>
          <pc:sldMk cId="460374496" sldId="311"/>
        </pc:sldMkLst>
      </pc:sldChg>
      <pc:sldChg chg="modNotes">
        <pc:chgData name="O'Brien, Colleen" userId="S::colleen.obrien@ride.ri.gov::488ac25a-1062-4d23-8a26-215678d00ae2" providerId="AD" clId="Web-{E0AD843A-4792-4830-BFB6-40454DD3C790}" dt="2019-01-30T18:30:42.706" v="4"/>
        <pc:sldMkLst>
          <pc:docMk/>
          <pc:sldMk cId="2063570070" sldId="321"/>
        </pc:sldMkLst>
      </pc:sldChg>
      <pc:sldChg chg="modNotes">
        <pc:chgData name="O'Brien, Colleen" userId="S::colleen.obrien@ride.ri.gov::488ac25a-1062-4d23-8a26-215678d00ae2" providerId="AD" clId="Web-{E0AD843A-4792-4830-BFB6-40454DD3C790}" dt="2019-01-30T18:33:34.348" v="52"/>
        <pc:sldMkLst>
          <pc:docMk/>
          <pc:sldMk cId="2119437773" sldId="332"/>
        </pc:sldMkLst>
      </pc:sldChg>
      <pc:sldChg chg="modNotes">
        <pc:chgData name="O'Brien, Colleen" userId="S::colleen.obrien@ride.ri.gov::488ac25a-1062-4d23-8a26-215678d00ae2" providerId="AD" clId="Web-{E0AD843A-4792-4830-BFB6-40454DD3C790}" dt="2019-01-30T18:33:44.801" v="53"/>
        <pc:sldMkLst>
          <pc:docMk/>
          <pc:sldMk cId="303496752" sldId="333"/>
        </pc:sldMkLst>
      </pc:sldChg>
      <pc:sldChg chg="modNotes">
        <pc:chgData name="O'Brien, Colleen" userId="S::colleen.obrien@ride.ri.gov::488ac25a-1062-4d23-8a26-215678d00ae2" providerId="AD" clId="Web-{E0AD843A-4792-4830-BFB6-40454DD3C790}" dt="2019-01-30T18:34:22.942" v="56"/>
        <pc:sldMkLst>
          <pc:docMk/>
          <pc:sldMk cId="2473934225" sldId="335"/>
        </pc:sldMkLst>
      </pc:sldChg>
      <pc:sldChg chg="modNotes">
        <pc:chgData name="O'Brien, Colleen" userId="S::colleen.obrien@ride.ri.gov::488ac25a-1062-4d23-8a26-215678d00ae2" providerId="AD" clId="Web-{E0AD843A-4792-4830-BFB6-40454DD3C790}" dt="2019-01-30T18:32:41.504" v="43"/>
        <pc:sldMkLst>
          <pc:docMk/>
          <pc:sldMk cId="269244168" sldId="344"/>
        </pc:sldMkLst>
      </pc:sldChg>
      <pc:sldChg chg="addSp delSp modSp modNotes">
        <pc:chgData name="O'Brien, Colleen" userId="S::colleen.obrien@ride.ri.gov::488ac25a-1062-4d23-8a26-215678d00ae2" providerId="AD" clId="Web-{E0AD843A-4792-4830-BFB6-40454DD3C790}" dt="2019-01-30T18:37:44.677" v="79"/>
        <pc:sldMkLst>
          <pc:docMk/>
          <pc:sldMk cId="138883735" sldId="345"/>
        </pc:sldMkLst>
        <pc:spChg chg="add del">
          <ac:chgData name="O'Brien, Colleen" userId="S::colleen.obrien@ride.ri.gov::488ac25a-1062-4d23-8a26-215678d00ae2" providerId="AD" clId="Web-{E0AD843A-4792-4830-BFB6-40454DD3C790}" dt="2019-01-30T18:35:48.192" v="60"/>
          <ac:spMkLst>
            <pc:docMk/>
            <pc:sldMk cId="138883735" sldId="345"/>
            <ac:spMk id="7" creationId="{329276EE-22CE-4FC7-AE3D-84B5ACA2B048}"/>
          </ac:spMkLst>
        </pc:spChg>
        <pc:spChg chg="del">
          <ac:chgData name="O'Brien, Colleen" userId="S::colleen.obrien@ride.ri.gov::488ac25a-1062-4d23-8a26-215678d00ae2" providerId="AD" clId="Web-{E0AD843A-4792-4830-BFB6-40454DD3C790}" dt="2019-01-30T18:35:40.473" v="58"/>
          <ac:spMkLst>
            <pc:docMk/>
            <pc:sldMk cId="138883735" sldId="345"/>
            <ac:spMk id="8" creationId="{00000000-0000-0000-0000-000000000000}"/>
          </ac:spMkLst>
        </pc:spChg>
        <pc:picChg chg="add del mod modCrop">
          <ac:chgData name="O'Brien, Colleen" userId="S::colleen.obrien@ride.ri.gov::488ac25a-1062-4d23-8a26-215678d00ae2" providerId="AD" clId="Web-{E0AD843A-4792-4830-BFB6-40454DD3C790}" dt="2019-01-30T18:36:24.646" v="66"/>
          <ac:picMkLst>
            <pc:docMk/>
            <pc:sldMk cId="138883735" sldId="345"/>
            <ac:picMk id="3" creationId="{7EF3EC3B-8F3B-4EEF-90A4-FAA07A100AEB}"/>
          </ac:picMkLst>
        </pc:picChg>
        <pc:picChg chg="add mod modCrop">
          <ac:chgData name="O'Brien, Colleen" userId="S::colleen.obrien@ride.ri.gov::488ac25a-1062-4d23-8a26-215678d00ae2" providerId="AD" clId="Web-{E0AD843A-4792-4830-BFB6-40454DD3C790}" dt="2019-01-30T18:37:28.818" v="76" actId="1076"/>
          <ac:picMkLst>
            <pc:docMk/>
            <pc:sldMk cId="138883735" sldId="345"/>
            <ac:picMk id="9" creationId="{53586C70-32FB-4524-A5F5-4A7B25A6E6F4}"/>
          </ac:picMkLst>
        </pc:picChg>
        <pc:picChg chg="del">
          <ac:chgData name="O'Brien, Colleen" userId="S::colleen.obrien@ride.ri.gov::488ac25a-1062-4d23-8a26-215678d00ae2" providerId="AD" clId="Web-{E0AD843A-4792-4830-BFB6-40454DD3C790}" dt="2019-01-30T18:35:32.786" v="57"/>
          <ac:picMkLst>
            <pc:docMk/>
            <pc:sldMk cId="138883735" sldId="345"/>
            <ac:picMk id="11" creationId="{00000000-0000-0000-0000-000000000000}"/>
          </ac:picMkLst>
        </pc:picChg>
      </pc:sldChg>
    </pc:docChg>
  </pc:docChgLst>
  <pc:docChgLst>
    <pc:chgData name="O'Brien, Colleen" userId="S::colleen.obrien@ride.ri.gov::488ac25a-1062-4d23-8a26-215678d00ae2" providerId="AD" clId="Web-{810F5C28-2CC6-4C8B-BB12-219112A0F4FC}"/>
    <pc:docChg chg="modSld">
      <pc:chgData name="O'Brien, Colleen" userId="S::colleen.obrien@ride.ri.gov::488ac25a-1062-4d23-8a26-215678d00ae2" providerId="AD" clId="Web-{810F5C28-2CC6-4C8B-BB12-219112A0F4FC}" dt="2019-01-28T20:57:07.405" v="22" actId="1076"/>
      <pc:docMkLst>
        <pc:docMk/>
      </pc:docMkLst>
      <pc:sldChg chg="addSp delSp modSp">
        <pc:chgData name="O'Brien, Colleen" userId="S::colleen.obrien@ride.ri.gov::488ac25a-1062-4d23-8a26-215678d00ae2" providerId="AD" clId="Web-{810F5C28-2CC6-4C8B-BB12-219112A0F4FC}" dt="2019-01-28T20:57:07.405" v="22" actId="1076"/>
        <pc:sldMkLst>
          <pc:docMk/>
          <pc:sldMk cId="2119437773" sldId="332"/>
        </pc:sldMkLst>
        <pc:picChg chg="add del mod">
          <ac:chgData name="O'Brien, Colleen" userId="S::colleen.obrien@ride.ri.gov::488ac25a-1062-4d23-8a26-215678d00ae2" providerId="AD" clId="Web-{810F5C28-2CC6-4C8B-BB12-219112A0F4FC}" dt="2019-01-28T20:54:31.342" v="2"/>
          <ac:picMkLst>
            <pc:docMk/>
            <pc:sldMk cId="2119437773" sldId="332"/>
            <ac:picMk id="3" creationId="{38BCC1F5-DBA2-44A9-A558-5B42ED1A1F7C}"/>
          </ac:picMkLst>
        </pc:picChg>
        <pc:picChg chg="del">
          <ac:chgData name="O'Brien, Colleen" userId="S::colleen.obrien@ride.ri.gov::488ac25a-1062-4d23-8a26-215678d00ae2" providerId="AD" clId="Web-{810F5C28-2CC6-4C8B-BB12-219112A0F4FC}" dt="2019-01-28T20:53:57.373" v="0"/>
          <ac:picMkLst>
            <pc:docMk/>
            <pc:sldMk cId="2119437773" sldId="332"/>
            <ac:picMk id="7" creationId="{00000000-0000-0000-0000-000000000000}"/>
          </ac:picMkLst>
        </pc:picChg>
        <pc:picChg chg="add mod">
          <ac:chgData name="O'Brien, Colleen" userId="S::colleen.obrien@ride.ri.gov::488ac25a-1062-4d23-8a26-215678d00ae2" providerId="AD" clId="Web-{810F5C28-2CC6-4C8B-BB12-219112A0F4FC}" dt="2019-01-28T20:57:01.202" v="21" actId="1076"/>
          <ac:picMkLst>
            <pc:docMk/>
            <pc:sldMk cId="2119437773" sldId="332"/>
            <ac:picMk id="8" creationId="{5A344860-2FF9-4696-B79F-2FF65F2FA4CA}"/>
          </ac:picMkLst>
        </pc:picChg>
        <pc:picChg chg="add del mod">
          <ac:chgData name="O'Brien, Colleen" userId="S::colleen.obrien@ride.ri.gov::488ac25a-1062-4d23-8a26-215678d00ae2" providerId="AD" clId="Web-{810F5C28-2CC6-4C8B-BB12-219112A0F4FC}" dt="2019-01-28T20:56:44.421" v="17"/>
          <ac:picMkLst>
            <pc:docMk/>
            <pc:sldMk cId="2119437773" sldId="332"/>
            <ac:picMk id="10" creationId="{93B60EBE-5F50-4D1F-BFE3-25C6F488E248}"/>
          </ac:picMkLst>
        </pc:picChg>
        <pc:cxnChg chg="add mod">
          <ac:chgData name="O'Brien, Colleen" userId="S::colleen.obrien@ride.ri.gov::488ac25a-1062-4d23-8a26-215678d00ae2" providerId="AD" clId="Web-{810F5C28-2CC6-4C8B-BB12-219112A0F4FC}" dt="2019-01-28T20:57:07.405" v="22" actId="1076"/>
          <ac:cxnSpMkLst>
            <pc:docMk/>
            <pc:sldMk cId="2119437773" sldId="332"/>
            <ac:cxnSpMk id="13" creationId="{FF3A9BEF-0FA6-4D97-BE86-5D10A9298B0E}"/>
          </ac:cxnSpMkLst>
        </pc:cxnChg>
      </pc:sldChg>
    </pc:docChg>
  </pc:docChgLst>
  <pc:docChgLst>
    <pc:chgData name="O'Brien, Colleen" userId="1003BFFD9B5F4584@LIVE.COM" providerId="AD" clId="Web-{6045BB1D-7957-4D9D-B51E-64455760B189}"/>
    <pc:docChg chg="modSld">
      <pc:chgData name="O'Brien, Colleen" userId="1003BFFD9B5F4584@LIVE.COM" providerId="AD" clId="Web-{6045BB1D-7957-4D9D-B51E-64455760B189}" dt="2018-01-22T21:00:17.055" v="3"/>
      <pc:docMkLst>
        <pc:docMk/>
      </pc:docMkLst>
      <pc:sldChg chg="modNotes">
        <pc:chgData name="O'Brien, Colleen" userId="1003BFFD9B5F4584@LIVE.COM" providerId="AD" clId="Web-{6045BB1D-7957-4D9D-B51E-64455760B189}" dt="2018-01-22T21:00:07.180" v="1"/>
        <pc:sldMkLst>
          <pc:docMk/>
          <pc:sldMk cId="1788581178" sldId="276"/>
        </pc:sldMkLst>
      </pc:sldChg>
      <pc:sldChg chg="addSp delSp modSp">
        <pc:chgData name="O'Brien, Colleen" userId="1003BFFD9B5F4584@LIVE.COM" providerId="AD" clId="Web-{6045BB1D-7957-4D9D-B51E-64455760B189}" dt="2018-01-22T21:00:17.055" v="3"/>
        <pc:sldMkLst>
          <pc:docMk/>
          <pc:sldMk cId="1072757186" sldId="307"/>
        </pc:sldMkLst>
        <pc:spChg chg="add del mod">
          <ac:chgData name="O'Brien, Colleen" userId="1003BFFD9B5F4584@LIVE.COM" providerId="AD" clId="Web-{6045BB1D-7957-4D9D-B51E-64455760B189}" dt="2018-01-22T21:00:17.055" v="3"/>
          <ac:spMkLst>
            <pc:docMk/>
            <pc:sldMk cId="1072757186" sldId="307"/>
            <ac:spMk id="5" creationId="{09CA91B6-095B-490A-8A7B-F51C8975CB60}"/>
          </ac:spMkLst>
        </pc:spChg>
        <pc:picChg chg="add mod ord">
          <ac:chgData name="O'Brien, Colleen" userId="1003BFFD9B5F4584@LIVE.COM" providerId="AD" clId="Web-{6045BB1D-7957-4D9D-B51E-64455760B189}" dt="2018-01-22T21:00:17.055" v="3"/>
          <ac:picMkLst>
            <pc:docMk/>
            <pc:sldMk cId="1072757186" sldId="307"/>
            <ac:picMk id="7" creationId="{8828A213-75C1-4FC6-B2A0-A3B3B3452BC2}"/>
          </ac:picMkLst>
        </pc:picChg>
        <pc:picChg chg="del">
          <ac:chgData name="O'Brien, Colleen" userId="1003BFFD9B5F4584@LIVE.COM" providerId="AD" clId="Web-{6045BB1D-7957-4D9D-B51E-64455760B189}" dt="2018-01-22T21:00:09.789" v="2"/>
          <ac:picMkLst>
            <pc:docMk/>
            <pc:sldMk cId="1072757186" sldId="307"/>
            <ac:picMk id="9"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A72D20-A9F7-4059-A69E-2146F5EB1276}" type="datetimeFigureOut">
              <a:rPr lang="en-US" smtClean="0"/>
              <a:t>1/30/2019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19BAAC-731F-46D2-9A20-DC5B15D66256}" type="slidenum">
              <a:rPr lang="en-US" smtClean="0"/>
              <a:t>‹#›</a:t>
            </a:fld>
            <a:endParaRPr lang="en-US"/>
          </a:p>
        </p:txBody>
      </p:sp>
    </p:spTree>
    <p:extLst>
      <p:ext uri="{BB962C8B-B14F-4D97-AF65-F5344CB8AC3E}">
        <p14:creationId xmlns:p14="http://schemas.microsoft.com/office/powerpoint/2010/main" val="423261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assessment@ride.ri.gov"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to the RICAS English</a:t>
            </a:r>
            <a:r>
              <a:rPr lang="en-US" baseline="0"/>
              <a:t> Language Arts/Literacy Informational Session. </a:t>
            </a:r>
          </a:p>
          <a:p>
            <a:r>
              <a:rPr lang="en-US" baseline="0"/>
              <a:t>Diane Girard &amp; Colleen O’Brien, Literacy Specialists, Office of Instruction, Assessment &amp; Curriculum </a:t>
            </a:r>
          </a:p>
        </p:txBody>
      </p:sp>
      <p:sp>
        <p:nvSpPr>
          <p:cNvPr id="4" name="Slide Number Placeholder 3"/>
          <p:cNvSpPr>
            <a:spLocks noGrp="1"/>
          </p:cNvSpPr>
          <p:nvPr>
            <p:ph type="sldNum" sz="quarter" idx="10"/>
          </p:nvPr>
        </p:nvSpPr>
        <p:spPr/>
        <p:txBody>
          <a:bodyPr/>
          <a:lstStyle/>
          <a:p>
            <a:fld id="{3819BAAC-731F-46D2-9A20-DC5B15D66256}" type="slidenum">
              <a:rPr lang="en-US" smtClean="0"/>
              <a:t>1</a:t>
            </a:fld>
            <a:endParaRPr lang="en-US"/>
          </a:p>
        </p:txBody>
      </p:sp>
    </p:spTree>
    <p:extLst>
      <p:ext uri="{BB962C8B-B14F-4D97-AF65-F5344CB8AC3E}">
        <p14:creationId xmlns:p14="http://schemas.microsoft.com/office/powerpoint/2010/main" val="1613778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Work Samples: http://ricas.pearsonsupport.com/released-items/ </a:t>
            </a:r>
          </a:p>
          <a:p>
            <a:endParaRPr lang="en-US" dirty="0"/>
          </a:p>
          <a:p>
            <a:r>
              <a:rPr lang="en-US" dirty="0"/>
              <a:t>MCAS host: http://www.doe.mass.edu/mcas/student/2018/ </a:t>
            </a:r>
            <a:endParaRPr lang="en-US" dirty="0">
              <a:cs typeface="Calibri"/>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t>
            </a:r>
            <a:endParaRPr lang="en-US" b="1" dirty="0"/>
          </a:p>
        </p:txBody>
      </p:sp>
      <p:sp>
        <p:nvSpPr>
          <p:cNvPr id="4" name="Slide Number Placeholder 3"/>
          <p:cNvSpPr>
            <a:spLocks noGrp="1"/>
          </p:cNvSpPr>
          <p:nvPr>
            <p:ph type="sldNum" sz="quarter" idx="10"/>
          </p:nvPr>
        </p:nvSpPr>
        <p:spPr/>
        <p:txBody>
          <a:bodyPr/>
          <a:lstStyle/>
          <a:p>
            <a:fld id="{3819BAAC-731F-46D2-9A20-DC5B15D66256}" type="slidenum">
              <a:rPr lang="en-US" smtClean="0"/>
              <a:t>10</a:t>
            </a:fld>
            <a:endParaRPr lang="en-US"/>
          </a:p>
        </p:txBody>
      </p:sp>
    </p:spTree>
    <p:extLst>
      <p:ext uri="{BB962C8B-B14F-4D97-AF65-F5344CB8AC3E}">
        <p14:creationId xmlns:p14="http://schemas.microsoft.com/office/powerpoint/2010/main" val="1359328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Sample Student Work:</a:t>
            </a:r>
            <a:r>
              <a:rPr lang="en-US" b="1" baseline="0" dirty="0"/>
              <a:t> http://www.doe.mass.edu/mcas/student/2018/</a:t>
            </a:r>
            <a:endParaRPr lang="en-US" b="1" dirty="0"/>
          </a:p>
          <a:p>
            <a:endParaRPr lang="en-US" b="1" dirty="0"/>
          </a:p>
          <a:p>
            <a:r>
              <a:rPr lang="en-US" b="1" dirty="0"/>
              <a:t>Scoring Overview</a:t>
            </a:r>
            <a:r>
              <a:rPr lang="en-US" dirty="0"/>
              <a:t>: http://www.doe.mass.edu/mcas/scoring.html </a:t>
            </a:r>
          </a:p>
          <a:p>
            <a:endParaRPr lang="en-US" dirty="0"/>
          </a:p>
          <a:p>
            <a:r>
              <a:rPr lang="en-US" b="1" dirty="0"/>
              <a:t>Using this Online Tool</a:t>
            </a:r>
            <a:r>
              <a:rPr lang="en-US" b="1" baseline="0" dirty="0"/>
              <a:t> </a:t>
            </a:r>
            <a:r>
              <a:rPr lang="en-US" baseline="0" dirty="0"/>
              <a:t>includes: </a:t>
            </a:r>
          </a:p>
          <a:p>
            <a:pPr marL="628650" lvl="1" indent="-171450">
              <a:buFont typeface="Arial" panose="020B0604020202020204" pitchFamily="34" charset="0"/>
              <a:buChar char="•"/>
            </a:pPr>
            <a:r>
              <a:rPr lang="en-US" dirty="0"/>
              <a:t>How</a:t>
            </a:r>
            <a:r>
              <a:rPr lang="en-US" baseline="0" dirty="0"/>
              <a:t> to Access Student Work in the Online tool, including </a:t>
            </a:r>
            <a:r>
              <a:rPr lang="en-US" dirty="0"/>
              <a:t>Printing Instruction: http://www.doe.mass.edu/mcas/student/2018/about.html </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11</a:t>
            </a:fld>
            <a:endParaRPr lang="en-US"/>
          </a:p>
        </p:txBody>
      </p:sp>
    </p:spTree>
    <p:extLst>
      <p:ext uri="{BB962C8B-B14F-4D97-AF65-F5344CB8AC3E}">
        <p14:creationId xmlns:p14="http://schemas.microsoft.com/office/powerpoint/2010/main" val="2091242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Grade 8 example: http://www.doe.mass.edu/mcas/student/2018/question.aspx?GradeID=8&amp;SubjectCode=ela&amp;QuestionTypeCode=or,sr,es,cr</a:t>
            </a:r>
          </a:p>
          <a:p>
            <a:endParaRPr lang="en-US" dirty="0"/>
          </a:p>
          <a:p>
            <a:r>
              <a:rPr lang="en-US" dirty="0"/>
              <a:t>Grade 8 has 2 questions that were released this year! Be sure to check out both Question # 8 and Question</a:t>
            </a:r>
            <a:r>
              <a:rPr lang="en-US" baseline="0" dirty="0"/>
              <a:t> # 16.</a:t>
            </a:r>
          </a:p>
          <a:p>
            <a:endParaRPr lang="en-US" dirty="0"/>
          </a:p>
          <a:p>
            <a:r>
              <a:rPr lang="en-US" dirty="0"/>
              <a:t>To view</a:t>
            </a:r>
            <a:r>
              <a:rPr lang="en-US" baseline="0" dirty="0"/>
              <a:t> the student work samples please select the hyperlink Question #, for this example: Question 8 or 16 as it will open page with student work samples. </a:t>
            </a:r>
            <a:endParaRPr lang="en-US" dirty="0"/>
          </a:p>
          <a:p>
            <a:endParaRPr lang="en-US" dirty="0"/>
          </a:p>
          <a:p>
            <a:endParaRPr lang="en-US" baseline="0" dirty="0">
              <a:cs typeface="Calibri"/>
            </a:endParaRPr>
          </a:p>
          <a:p>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12</a:t>
            </a:fld>
            <a:endParaRPr lang="en-US"/>
          </a:p>
        </p:txBody>
      </p:sp>
    </p:spTree>
    <p:extLst>
      <p:ext uri="{BB962C8B-B14F-4D97-AF65-F5344CB8AC3E}">
        <p14:creationId xmlns:p14="http://schemas.microsoft.com/office/powerpoint/2010/main" val="79877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Grade 8</a:t>
            </a:r>
            <a:r>
              <a:rPr lang="en-US" baseline="0" dirty="0"/>
              <a:t> example: http://www.doe.mass.edu/mcas/student/2018/question.aspx?GradeID=8&amp;SubjectCode=ela&amp;QuestionID=61198</a:t>
            </a:r>
          </a:p>
          <a:p>
            <a:endParaRPr lang="en-US" baseline="0" dirty="0"/>
          </a:p>
          <a:p>
            <a:r>
              <a:rPr lang="en-US" baseline="0" dirty="0"/>
              <a:t>Outlines Question #8 Essay</a:t>
            </a:r>
          </a:p>
          <a:p>
            <a:endParaRPr lang="en-US" baseline="0" dirty="0"/>
          </a:p>
          <a:p>
            <a:r>
              <a:rPr lang="en-US" baseline="0" dirty="0"/>
              <a:t>Provides Reporting Categories: Language &amp; Writing along with the item standard alignment at the top of the page. </a:t>
            </a:r>
          </a:p>
          <a:p>
            <a:endParaRPr lang="en-US" dirty="0"/>
          </a:p>
          <a:p>
            <a:r>
              <a:rPr lang="en-US" dirty="0"/>
              <a:t>Provides PDF</a:t>
            </a:r>
            <a:r>
              <a:rPr lang="en-US" baseline="0" dirty="0"/>
              <a:t> link to the Reading Selection along with the Item text if you select:  </a:t>
            </a:r>
            <a:r>
              <a:rPr lang="en-US" i="1" baseline="0" dirty="0"/>
              <a:t>View Item in MCAS Digital Item Library</a:t>
            </a:r>
            <a:endParaRPr lang="en-US" baseline="0" dirty="0"/>
          </a:p>
          <a:p>
            <a:endParaRPr lang="en-US" baseline="0" dirty="0"/>
          </a:p>
          <a:p>
            <a:r>
              <a:rPr lang="en-US" baseline="0" dirty="0"/>
              <a:t>How to find the student work? </a:t>
            </a:r>
          </a:p>
          <a:p>
            <a:pPr marL="628650" lvl="1" indent="-171450">
              <a:buFont typeface="Arial" panose="020B0604020202020204" pitchFamily="34" charset="0"/>
              <a:buChar char="•"/>
            </a:pPr>
            <a:r>
              <a:rPr lang="en-US" baseline="0" dirty="0"/>
              <a:t>Samples are provided for each Score point within the Scoring Guide for Idea Development and the Scoring Guide for Standard English Conventions. </a:t>
            </a:r>
          </a:p>
          <a:p>
            <a:pPr marL="628650" lvl="1" indent="-171450">
              <a:buFont typeface="Arial" panose="020B0604020202020204" pitchFamily="34" charset="0"/>
              <a:buChar char="•"/>
            </a:pPr>
            <a:r>
              <a:rPr lang="en-US" baseline="0" dirty="0"/>
              <a:t>Select the purple /hyperlinked Score point. </a:t>
            </a:r>
          </a:p>
          <a:p>
            <a:pPr marL="628650" lvl="1" indent="-171450">
              <a:buFont typeface="Arial" panose="020B0604020202020204" pitchFamily="34" charset="0"/>
              <a:buChar char="•"/>
            </a:pPr>
            <a:r>
              <a:rPr lang="en-US" baseline="0" dirty="0"/>
              <a:t>An annotation is provided along with the student work sample. </a:t>
            </a:r>
            <a:endParaRPr lang="en-US" dirty="0"/>
          </a:p>
          <a:p>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13</a:t>
            </a:fld>
            <a:endParaRPr lang="en-US"/>
          </a:p>
        </p:txBody>
      </p:sp>
    </p:spTree>
    <p:extLst>
      <p:ext uri="{BB962C8B-B14F-4D97-AF65-F5344CB8AC3E}">
        <p14:creationId xmlns:p14="http://schemas.microsoft.com/office/powerpoint/2010/main" val="62577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Grade 8</a:t>
            </a:r>
            <a:r>
              <a:rPr lang="en-US" baseline="0" dirty="0"/>
              <a:t> example: http://www.doe.mass.edu/mcas/student/2018/answer.aspx?QuestionID=61198&amp;AnswerID=154093</a:t>
            </a:r>
          </a:p>
          <a:p>
            <a:endParaRPr lang="en-US" baseline="0" dirty="0"/>
          </a:p>
          <a:p>
            <a:r>
              <a:rPr lang="en-US" baseline="0" dirty="0"/>
              <a:t>Provides Annotation and sample of student response to Question # 8 that received a 4 score point. </a:t>
            </a:r>
          </a:p>
          <a:p>
            <a:endParaRPr lang="en-US" baseline="0" dirty="0"/>
          </a:p>
          <a:p>
            <a:r>
              <a:rPr lang="en-US" baseline="0" dirty="0"/>
              <a:t>How to find the student work? </a:t>
            </a:r>
          </a:p>
          <a:p>
            <a:endParaRPr lang="en-US" baseline="0" dirty="0"/>
          </a:p>
          <a:p>
            <a:pPr marL="628650" lvl="1" indent="-171450">
              <a:buFont typeface="Arial" panose="020B0604020202020204" pitchFamily="34" charset="0"/>
              <a:buChar char="•"/>
            </a:pPr>
            <a:r>
              <a:rPr lang="en-US" baseline="0" dirty="0"/>
              <a:t>Samples are provided for each Score point within the Scoring Guide for Idea Development and the Scoring Guide for Standard English Conventions. </a:t>
            </a:r>
          </a:p>
          <a:p>
            <a:pPr marL="628650" lvl="1" indent="-171450">
              <a:buFont typeface="Arial" panose="020B0604020202020204" pitchFamily="34" charset="0"/>
              <a:buChar char="•"/>
            </a:pPr>
            <a:endParaRPr lang="en-US" baseline="0" dirty="0"/>
          </a:p>
          <a:p>
            <a:pPr marL="628650" lvl="1" indent="-171450">
              <a:buFont typeface="Arial" panose="020B0604020202020204" pitchFamily="34" charset="0"/>
              <a:buChar char="•"/>
            </a:pPr>
            <a:r>
              <a:rPr lang="en-US" baseline="0" dirty="0"/>
              <a:t>Select the purple /hyperlinked Score point.</a:t>
            </a:r>
            <a:r>
              <a:rPr lang="en-US" dirty="0"/>
              <a:t> </a:t>
            </a:r>
            <a:r>
              <a:rPr lang="en-US" baseline="0" dirty="0"/>
              <a:t> Slide example, Selected Score</a:t>
            </a:r>
            <a:r>
              <a:rPr lang="en-US" dirty="0"/>
              <a:t> 4</a:t>
            </a:r>
            <a:r>
              <a:rPr lang="en-US" baseline="0" dirty="0"/>
              <a:t> of Item Development for Question #8 (Grade 8).</a:t>
            </a:r>
            <a:r>
              <a:rPr lang="en-US" dirty="0"/>
              <a:t> </a:t>
            </a:r>
            <a:endParaRPr lang="en-US" baseline="0" dirty="0">
              <a:cs typeface="Calibri"/>
            </a:endParaRPr>
          </a:p>
          <a:p>
            <a:pPr marL="628650" lvl="1" indent="-171450">
              <a:buFont typeface="Arial" panose="020B0604020202020204" pitchFamily="34" charset="0"/>
              <a:buChar char="•"/>
            </a:pPr>
            <a:endParaRPr lang="en-US" baseline="0" dirty="0"/>
          </a:p>
          <a:p>
            <a:pPr marL="628650" lvl="1" indent="-171450">
              <a:buFont typeface="Arial" panose="020B0604020202020204" pitchFamily="34" charset="0"/>
              <a:buChar char="•"/>
            </a:pPr>
            <a:r>
              <a:rPr lang="en-US" baseline="0" dirty="0"/>
              <a:t>An annotation explaining the score point for both Idea Development and Standard English Conventions is provided along with the student work sample as demonstrated on this slide. </a:t>
            </a:r>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14</a:t>
            </a:fld>
            <a:endParaRPr lang="en-US"/>
          </a:p>
        </p:txBody>
      </p:sp>
    </p:spTree>
    <p:extLst>
      <p:ext uri="{BB962C8B-B14F-4D97-AF65-F5344CB8AC3E}">
        <p14:creationId xmlns:p14="http://schemas.microsoft.com/office/powerpoint/2010/main" val="3731951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RIDE “home page” for all RICAS resources.</a:t>
            </a:r>
          </a:p>
          <a:p>
            <a:r>
              <a:rPr lang="en-US" b="0" baseline="0" dirty="0"/>
              <a:t>To access ELA resources, open + for Test Design: English Language Arts.</a:t>
            </a:r>
          </a:p>
          <a:p>
            <a:endParaRPr lang="en-US" b="1" baseline="0" dirty="0"/>
          </a:p>
          <a:p>
            <a:r>
              <a:rPr lang="en-US" baseline="0" dirty="0"/>
              <a:t>Stored on this page is information for test coordinators, guidance on PNPs and accommodations, and Test Design for Mathematics.</a:t>
            </a:r>
            <a:endParaRPr lang="en-US" b="1" baseline="0" dirty="0"/>
          </a:p>
          <a:p>
            <a:endParaRPr lang="en-US" dirty="0"/>
          </a:p>
          <a:p>
            <a:r>
              <a:rPr lang="en-US" dirty="0"/>
              <a:t>http://www.ride.ri.gov/InstructionAssessment/Assessment/RICASAssessments.aspx#39551541-test-design-english-language-arts-information</a:t>
            </a:r>
            <a:endParaRPr lang="en-US" dirty="0">
              <a:cs typeface="Calibri"/>
            </a:endParaRPr>
          </a:p>
        </p:txBody>
      </p:sp>
      <p:sp>
        <p:nvSpPr>
          <p:cNvPr id="4" name="Slide Number Placeholder 3"/>
          <p:cNvSpPr>
            <a:spLocks noGrp="1"/>
          </p:cNvSpPr>
          <p:nvPr>
            <p:ph type="sldNum" sz="quarter" idx="10"/>
          </p:nvPr>
        </p:nvSpPr>
        <p:spPr/>
        <p:txBody>
          <a:bodyPr/>
          <a:lstStyle/>
          <a:p>
            <a:fld id="{3819BAAC-731F-46D2-9A20-DC5B15D66256}" type="slidenum">
              <a:rPr lang="en-US" smtClean="0"/>
              <a:t>15</a:t>
            </a:fld>
            <a:endParaRPr lang="en-US"/>
          </a:p>
        </p:txBody>
      </p:sp>
    </p:spTree>
    <p:extLst>
      <p:ext uri="{BB962C8B-B14F-4D97-AF65-F5344CB8AC3E}">
        <p14:creationId xmlns:p14="http://schemas.microsoft.com/office/powerpoint/2010/main" val="1112550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Thank you for your time and attention. We hope the information we shared is helpful.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Should you have additional questions about RICAS, please</a:t>
            </a:r>
            <a:r>
              <a:rPr lang="en-US" baseline="0" dirty="0"/>
              <a:t> email </a:t>
            </a:r>
            <a:r>
              <a:rPr lang="en-US" dirty="0">
                <a:hlinkClick r:id="rId3"/>
              </a:rPr>
              <a:t>assessment@ride.ri.gov</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will cull all RICAS questions via this email to guide any future work and/or supports regarding RICAS. </a:t>
            </a:r>
          </a:p>
          <a:p>
            <a:endParaRPr lang="en-US" baseline="0" dirty="0"/>
          </a:p>
        </p:txBody>
      </p:sp>
      <p:sp>
        <p:nvSpPr>
          <p:cNvPr id="4" name="Slide Number Placeholder 3"/>
          <p:cNvSpPr>
            <a:spLocks noGrp="1"/>
          </p:cNvSpPr>
          <p:nvPr>
            <p:ph type="sldNum" sz="quarter" idx="10"/>
          </p:nvPr>
        </p:nvSpPr>
        <p:spPr/>
        <p:txBody>
          <a:bodyPr/>
          <a:lstStyle/>
          <a:p>
            <a:fld id="{3819BAAC-731F-46D2-9A20-DC5B15D66256}" type="slidenum">
              <a:rPr lang="en-US" smtClean="0"/>
              <a:t>16</a:t>
            </a:fld>
            <a:endParaRPr lang="en-US"/>
          </a:p>
        </p:txBody>
      </p:sp>
    </p:spTree>
    <p:extLst>
      <p:ext uri="{BB962C8B-B14F-4D97-AF65-F5344CB8AC3E}">
        <p14:creationId xmlns:p14="http://schemas.microsoft.com/office/powerpoint/2010/main" val="3831306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 agenda item for this </a:t>
            </a:r>
            <a:r>
              <a:rPr lang="en-US" baseline="0" dirty="0"/>
              <a:t>webinar </a:t>
            </a:r>
            <a:r>
              <a:rPr lang="en-US" dirty="0"/>
              <a:t>is </a:t>
            </a:r>
            <a:r>
              <a:rPr lang="en-US" baseline="0" dirty="0"/>
              <a:t>RICAS Resources.</a:t>
            </a:r>
            <a:r>
              <a:rPr lang="en-US" dirty="0"/>
              <a:t> </a:t>
            </a:r>
          </a:p>
        </p:txBody>
      </p:sp>
      <p:sp>
        <p:nvSpPr>
          <p:cNvPr id="4" name="Slide Number Placeholder 3"/>
          <p:cNvSpPr>
            <a:spLocks noGrp="1"/>
          </p:cNvSpPr>
          <p:nvPr>
            <p:ph type="sldNum" sz="quarter" idx="10"/>
          </p:nvPr>
        </p:nvSpPr>
        <p:spPr/>
        <p:txBody>
          <a:bodyPr/>
          <a:lstStyle/>
          <a:p>
            <a:fld id="{3819BAAC-731F-46D2-9A20-DC5B15D66256}" type="slidenum">
              <a:rPr lang="en-US" smtClean="0"/>
              <a:t>2</a:t>
            </a:fld>
            <a:endParaRPr lang="en-US"/>
          </a:p>
        </p:txBody>
      </p:sp>
    </p:spTree>
    <p:extLst>
      <p:ext uri="{BB962C8B-B14F-4D97-AF65-F5344CB8AC3E}">
        <p14:creationId xmlns:p14="http://schemas.microsoft.com/office/powerpoint/2010/main" val="403745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RICAS Resource</a:t>
            </a:r>
            <a:r>
              <a:rPr lang="en-US" baseline="0" dirty="0"/>
              <a:t> Center provides </a:t>
            </a:r>
            <a:r>
              <a:rPr lang="en-US" baseline="0" dirty="0" err="1"/>
              <a:t>PearsonAccessNext</a:t>
            </a:r>
            <a:r>
              <a:rPr lang="en-US" baseline="0" dirty="0"/>
              <a:t>, Training, Tech Set Up, Test Administration Manuals &amp; Student tutorials. </a:t>
            </a:r>
          </a:p>
          <a:p>
            <a:endParaRPr lang="en-US" baseline="0" dirty="0"/>
          </a:p>
          <a:p>
            <a:r>
              <a:rPr lang="en-US" baseline="0" dirty="0"/>
              <a:t>For RICAS ELA it is recommended to access: Student Practice Tests and Released Items, including Student Work samples from the RICAS Resource Center. </a:t>
            </a:r>
          </a:p>
          <a:p>
            <a:endParaRPr lang="en-US" baseline="0" dirty="0"/>
          </a:p>
          <a:p>
            <a:r>
              <a:rPr lang="en-US" baseline="0" dirty="0"/>
              <a:t>Please note, since Rhode Island is purchasing MCAS, some resources may contain the MCAS branding. </a:t>
            </a:r>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3</a:t>
            </a:fld>
            <a:endParaRPr lang="en-US"/>
          </a:p>
        </p:txBody>
      </p:sp>
    </p:spTree>
    <p:extLst>
      <p:ext uri="{BB962C8B-B14F-4D97-AF65-F5344CB8AC3E}">
        <p14:creationId xmlns:p14="http://schemas.microsoft.com/office/powerpoint/2010/main" val="4218296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Currently, a limited number of released items are</a:t>
            </a:r>
            <a:r>
              <a:rPr lang="en-US" baseline="0" dirty="0"/>
              <a:t> </a:t>
            </a:r>
            <a:r>
              <a:rPr lang="en-US" dirty="0"/>
              <a:t>available for RICAS – 2017 and 2018. Approximately 50% of the Operationa</a:t>
            </a:r>
            <a:r>
              <a:rPr lang="en-US" baseline="0" dirty="0"/>
              <a:t>l Items were released for ELA this year.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screen shot shows that for each grade </a:t>
            </a:r>
            <a:r>
              <a:rPr lang="en-US" b="1" baseline="0" dirty="0"/>
              <a:t>Computer-Based Released Items</a:t>
            </a:r>
            <a:r>
              <a:rPr lang="en-US" baseline="0" dirty="0"/>
              <a:t>, including </a:t>
            </a:r>
            <a:r>
              <a:rPr lang="en-US" b="1" baseline="0" dirty="0"/>
              <a:t>Text-to-Speech Released items </a:t>
            </a:r>
            <a:r>
              <a:rPr lang="en-US" baseline="0" dirty="0"/>
              <a:t>are housed 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Also included is the </a:t>
            </a:r>
            <a:r>
              <a:rPr lang="en-US" b="1" baseline="0" dirty="0"/>
              <a:t>Released Items Answer Key and Scoring Rubric</a:t>
            </a:r>
            <a:r>
              <a:rPr lang="en-US" baseline="0" dirty="0"/>
              <a:t>: </a:t>
            </a:r>
            <a:r>
              <a:rPr lang="en-US" dirty="0"/>
              <a:t>This document provides information about each released item from the computer-based test, including: reporting category, standard(s) covered, item type, item description, and correct answer (for selected-response items only). Information about unreleased operational items is also presented here, along with scoring rubrics for both essay questions and short-response questions. </a:t>
            </a:r>
          </a:p>
          <a:p>
            <a:endParaRPr lang="en-US" baseline="0" dirty="0"/>
          </a:p>
          <a:p>
            <a:r>
              <a:rPr lang="en-US" baseline="0" dirty="0"/>
              <a:t>Computer-based released items located within the RICAS Resource Center: http://ricas.pearsonsupport.com/released-items/ela/</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Released Paper-Based version: http://www.doe.mass.edu/mcas/2018/release/</a:t>
            </a:r>
          </a:p>
          <a:p>
            <a:endParaRPr lang="en-US" baseline="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4</a:t>
            </a:fld>
            <a:endParaRPr lang="en-US"/>
          </a:p>
        </p:txBody>
      </p:sp>
    </p:spTree>
    <p:extLst>
      <p:ext uri="{BB962C8B-B14F-4D97-AF65-F5344CB8AC3E}">
        <p14:creationId xmlns:p14="http://schemas.microsoft.com/office/powerpoint/2010/main" val="3854688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a sign in screen and a direction screen before you get to the passages and items. This is a </a:t>
            </a:r>
            <a:r>
              <a:rPr lang="en-US" baseline="0" dirty="0"/>
              <a:t>screen shot example from the 2018 Released Items, Grade 6.</a:t>
            </a:r>
            <a:r>
              <a:rPr lang="en-US" dirty="0"/>
              <a:t> </a:t>
            </a:r>
            <a:endParaRPr lang="en-US" baseline="0" dirty="0"/>
          </a:p>
          <a:p>
            <a:endParaRPr lang="en-US" baseline="0" dirty="0"/>
          </a:p>
          <a:p>
            <a:r>
              <a:rPr lang="en-US" baseline="0" dirty="0"/>
              <a:t>Encourage students and teachers to use these released items to familiarize themselves with RICAS in addition to the Practice Tests. This is an opportunity for everyone to interact with the computer-based released items on TestNav8. Access through the RICAS Resource Center: http://ricas.pearsonsupport.com/released-items/ela/</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3819BAAC-731F-46D2-9A20-DC5B15D66256}" type="slidenum">
              <a:rPr lang="en-US" smtClean="0"/>
              <a:t>5</a:t>
            </a:fld>
            <a:endParaRPr lang="en-US"/>
          </a:p>
        </p:txBody>
      </p:sp>
    </p:spTree>
    <p:extLst>
      <p:ext uri="{BB962C8B-B14F-4D97-AF65-F5344CB8AC3E}">
        <p14:creationId xmlns:p14="http://schemas.microsoft.com/office/powerpoint/2010/main" val="193655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If you click on the Grade 6 Resources – button you will find the Metadata. </a:t>
            </a:r>
            <a:endParaRPr lang="en-US" dirty="0">
              <a:cs typeface="Calibri"/>
            </a:endParaRPr>
          </a:p>
          <a:p>
            <a:r>
              <a:rPr lang="en-US" dirty="0"/>
              <a:t>Metadata is provided</a:t>
            </a:r>
            <a:r>
              <a:rPr lang="en-US" baseline="0" dirty="0"/>
              <a:t> for Spring 2018 Computer-Based </a:t>
            </a:r>
            <a:r>
              <a:rPr lang="en-US" b="1" baseline="0" dirty="0"/>
              <a:t>Released</a:t>
            </a:r>
            <a:r>
              <a:rPr lang="en-US" baseline="0" dirty="0"/>
              <a:t> Operational Items.</a:t>
            </a:r>
            <a:r>
              <a:rPr lang="en-US" dirty="0"/>
              <a:t> </a:t>
            </a:r>
            <a:endParaRPr lang="en-US" baseline="0">
              <a:cs typeface="Calibri"/>
            </a:endParaRPr>
          </a:p>
          <a:p>
            <a:r>
              <a:rPr lang="en-US" baseline="0" dirty="0"/>
              <a:t>This release includes Reporting Categories, Standards for each item, Item type and description, and Correct Answer. </a:t>
            </a:r>
          </a:p>
          <a:p>
            <a:endParaRPr lang="en-US" baseline="0" dirty="0"/>
          </a:p>
          <a:p>
            <a:r>
              <a:rPr lang="en-US" baseline="0" dirty="0"/>
              <a:t>Example provided: Spring 2018 Grade 6 Computer-Based Released Operational Items</a:t>
            </a:r>
          </a:p>
          <a:p>
            <a:endParaRPr lang="en-US" baseline="0" dirty="0"/>
          </a:p>
          <a:p>
            <a:r>
              <a:rPr lang="en-US" baseline="0" dirty="0"/>
              <a:t>Quick Analysis of this Metadata shows:</a:t>
            </a:r>
          </a:p>
          <a:p>
            <a:endParaRPr lang="en-US" baseline="0" dirty="0"/>
          </a:p>
          <a:p>
            <a:pPr lvl="1"/>
            <a:r>
              <a:rPr lang="en-US" baseline="0" dirty="0"/>
              <a:t>12 Items total released</a:t>
            </a:r>
          </a:p>
          <a:p>
            <a:pPr lvl="1"/>
            <a:endParaRPr lang="en-US" baseline="0" dirty="0"/>
          </a:p>
          <a:p>
            <a:pPr lvl="1"/>
            <a:r>
              <a:rPr lang="en-US" baseline="0" dirty="0"/>
              <a:t>Reporting Category: </a:t>
            </a:r>
            <a:r>
              <a:rPr lang="en-US" dirty="0"/>
              <a:t> # </a:t>
            </a:r>
            <a:r>
              <a:rPr lang="en-US" baseline="0" dirty="0"/>
              <a:t>questions for Reading, </a:t>
            </a:r>
            <a:r>
              <a:rPr lang="en-US" dirty="0"/>
              <a:t># </a:t>
            </a:r>
            <a:r>
              <a:rPr lang="en-US" baseline="0" dirty="0"/>
              <a:t>for Language and </a:t>
            </a:r>
            <a:r>
              <a:rPr lang="en-US" dirty="0"/>
              <a:t># </a:t>
            </a:r>
            <a:r>
              <a:rPr lang="en-US" baseline="0" dirty="0"/>
              <a:t>for Writing &amp; Language</a:t>
            </a:r>
            <a:r>
              <a:rPr lang="en-US" dirty="0"/>
              <a:t> </a:t>
            </a:r>
            <a:endParaRPr lang="en-US" baseline="0" dirty="0">
              <a:cs typeface="Calibri"/>
            </a:endParaRPr>
          </a:p>
          <a:p>
            <a:pPr lvl="1"/>
            <a:endParaRPr lang="en-US" baseline="0" dirty="0"/>
          </a:p>
          <a:p>
            <a:pPr lvl="1"/>
            <a:r>
              <a:rPr lang="en-US" baseline="0" dirty="0"/>
              <a:t>Provides the standard alignment of each item</a:t>
            </a:r>
          </a:p>
          <a:p>
            <a:pPr lvl="1"/>
            <a:endParaRPr lang="en-US" baseline="0" dirty="0"/>
          </a:p>
          <a:p>
            <a:pPr lvl="1"/>
            <a:r>
              <a:rPr lang="en-US" baseline="0" dirty="0"/>
              <a:t>Indicates the Item Type – Important to note: SR= selected-response items (Multiple Choice, Multiple Select, Technology Enhanced Items), CR = constructed response (GRADES 3 &amp; 4 ONLY – short response), ES = essay (Narrative and Text-Based Essay).</a:t>
            </a:r>
          </a:p>
          <a:p>
            <a:endParaRPr lang="en-US" baseline="0" dirty="0"/>
          </a:p>
          <a:p>
            <a:r>
              <a:rPr lang="en-US" baseline="0" dirty="0"/>
              <a:t>	**Remember SR = Selected Response and CR = </a:t>
            </a:r>
            <a:r>
              <a:rPr lang="en-US" dirty="0"/>
              <a:t>constructed response/short response   </a:t>
            </a:r>
            <a:endParaRPr lang="en-US" baseline="0" dirty="0">
              <a:cs typeface="Calibri"/>
            </a:endParaRPr>
          </a:p>
          <a:p>
            <a:endParaRPr lang="en-US" baseline="0" dirty="0"/>
          </a:p>
          <a:p>
            <a:pPr lvl="1"/>
            <a:r>
              <a:rPr lang="en-US" baseline="0" dirty="0"/>
              <a:t>Description provides a written snapshot of the what the item asked of students.</a:t>
            </a:r>
          </a:p>
          <a:p>
            <a:pPr lvl="1"/>
            <a:endParaRPr lang="en-US" baseline="0" dirty="0"/>
          </a:p>
          <a:p>
            <a:pPr lvl="1"/>
            <a:r>
              <a:rPr lang="en-US" baseline="0" dirty="0"/>
              <a:t>Correct Answer for the Selected-Response items (Multiple Choice, Multiple Select, Technology Enhanced Items)</a:t>
            </a:r>
          </a:p>
          <a:p>
            <a:pPr lvl="1"/>
            <a:endParaRPr lang="en-US" baseline="0" dirty="0"/>
          </a:p>
          <a:p>
            <a:pPr lvl="1"/>
            <a:r>
              <a:rPr lang="en-US" baseline="0" dirty="0"/>
              <a:t>NOTE: These Metadata documents will be helpful when completing any Item Analysis for the 2018 RICAS assessment. </a:t>
            </a:r>
          </a:p>
          <a:p>
            <a:pPr lvl="1"/>
            <a:endParaRPr lang="en-US" baseline="0" dirty="0"/>
          </a:p>
        </p:txBody>
      </p:sp>
      <p:sp>
        <p:nvSpPr>
          <p:cNvPr id="4" name="Slide Number Placeholder 3"/>
          <p:cNvSpPr>
            <a:spLocks noGrp="1"/>
          </p:cNvSpPr>
          <p:nvPr>
            <p:ph type="sldNum" sz="quarter" idx="10"/>
          </p:nvPr>
        </p:nvSpPr>
        <p:spPr/>
        <p:txBody>
          <a:bodyPr/>
          <a:lstStyle/>
          <a:p>
            <a:fld id="{3819BAAC-731F-46D2-9A20-DC5B15D66256}" type="slidenum">
              <a:rPr lang="en-US" smtClean="0"/>
              <a:t>6</a:t>
            </a:fld>
            <a:endParaRPr lang="en-US"/>
          </a:p>
        </p:txBody>
      </p:sp>
    </p:spTree>
    <p:extLst>
      <p:ext uri="{BB962C8B-B14F-4D97-AF65-F5344CB8AC3E}">
        <p14:creationId xmlns:p14="http://schemas.microsoft.com/office/powerpoint/2010/main" val="388700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Grade 6 example: http://ricas.pearsonsupport.com/resources/released-items/ela/RICAS_2018_Gr6_ELA_released_items_CBT_final.pdf</a:t>
            </a:r>
          </a:p>
          <a:p>
            <a:endParaRPr lang="en-US" baseline="0" dirty="0"/>
          </a:p>
          <a:p>
            <a:r>
              <a:rPr lang="en-US" baseline="0" dirty="0"/>
              <a:t>Items Metadata also includes the Rubrics used to score specific Short Responses or Essays within the Operational Items. </a:t>
            </a:r>
          </a:p>
          <a:p>
            <a:endParaRPr lang="en-US" baseline="0" dirty="0"/>
          </a:p>
          <a:p>
            <a:r>
              <a:rPr lang="en-US" baseline="0" dirty="0"/>
              <a:t>It should be noted that the Rubrics are provided for both </a:t>
            </a:r>
            <a:r>
              <a:rPr lang="en-US" b="1" baseline="0" dirty="0"/>
              <a:t>Released and Unreleased Operational Items</a:t>
            </a:r>
            <a:r>
              <a:rPr lang="en-US" baseline="0" dirty="0"/>
              <a:t>. </a:t>
            </a:r>
          </a:p>
          <a:p>
            <a:r>
              <a:rPr lang="en-US" baseline="0" dirty="0"/>
              <a:t>	For example, with this 6</a:t>
            </a:r>
            <a:r>
              <a:rPr lang="en-US" baseline="30000" dirty="0"/>
              <a:t>th</a:t>
            </a:r>
            <a:r>
              <a:rPr lang="en-US" baseline="0" dirty="0"/>
              <a:t> grade sample, Items #7 and #24 (</a:t>
            </a:r>
            <a:r>
              <a:rPr lang="en-US" baseline="0" dirty="0" err="1"/>
              <a:t>ePAT</a:t>
            </a:r>
            <a:r>
              <a:rPr lang="en-US" baseline="0" dirty="0"/>
              <a:t> Item #16) were released. </a:t>
            </a:r>
          </a:p>
          <a:p>
            <a:r>
              <a:rPr lang="en-US" baseline="0" dirty="0"/>
              <a:t>	Whereas, Item #15 was not released; however, it used the same rubrics as the released items. </a:t>
            </a:r>
          </a:p>
        </p:txBody>
      </p:sp>
      <p:sp>
        <p:nvSpPr>
          <p:cNvPr id="4" name="Slide Number Placeholder 3"/>
          <p:cNvSpPr>
            <a:spLocks noGrp="1"/>
          </p:cNvSpPr>
          <p:nvPr>
            <p:ph type="sldNum" sz="quarter" idx="10"/>
          </p:nvPr>
        </p:nvSpPr>
        <p:spPr/>
        <p:txBody>
          <a:bodyPr/>
          <a:lstStyle/>
          <a:p>
            <a:fld id="{3819BAAC-731F-46D2-9A20-DC5B15D66256}" type="slidenum">
              <a:rPr lang="en-US" smtClean="0"/>
              <a:t>7</a:t>
            </a:fld>
            <a:endParaRPr lang="en-US"/>
          </a:p>
        </p:txBody>
      </p:sp>
    </p:spTree>
    <p:extLst>
      <p:ext uri="{BB962C8B-B14F-4D97-AF65-F5344CB8AC3E}">
        <p14:creationId xmlns:p14="http://schemas.microsoft.com/office/powerpoint/2010/main" val="1281439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Grade 6 example: http://ricas.pearsonsupport.com/resources/released-items/ela/RICAS_2018_Gr6_ELA_released_items_CBT_final.pdf</a:t>
            </a:r>
          </a:p>
          <a:p>
            <a:endParaRPr lang="en-US" baseline="0" dirty="0"/>
          </a:p>
          <a:p>
            <a:r>
              <a:rPr lang="en-US" baseline="0" dirty="0"/>
              <a:t>Items Metadata also includes the Rubrics used to score specific </a:t>
            </a:r>
            <a:r>
              <a:rPr lang="en-US" dirty="0"/>
              <a:t>Constructed </a:t>
            </a:r>
            <a:r>
              <a:rPr lang="en-US" baseline="0" dirty="0"/>
              <a:t>Responses </a:t>
            </a:r>
            <a:r>
              <a:rPr lang="en-US" dirty="0"/>
              <a:t>(grs. 3 &amp; 4 only) </a:t>
            </a:r>
            <a:r>
              <a:rPr lang="en-US" baseline="0" dirty="0"/>
              <a:t>or Essays within the Operational Items.</a:t>
            </a:r>
            <a:r>
              <a:rPr lang="en-US" dirty="0"/>
              <a:t> </a:t>
            </a:r>
            <a:endParaRPr lang="en-US" baseline="0" dirty="0">
              <a:cs typeface="Calibri"/>
            </a:endParaRPr>
          </a:p>
          <a:p>
            <a:endParaRPr lang="en-US" baseline="0" dirty="0"/>
          </a:p>
          <a:p>
            <a:r>
              <a:rPr lang="en-US" baseline="0" dirty="0"/>
              <a:t>It should be noted that the Rubrics are provided for both </a:t>
            </a:r>
            <a:r>
              <a:rPr lang="en-US" b="1" baseline="0" dirty="0"/>
              <a:t>Released and Unreleased Operational Items</a:t>
            </a:r>
            <a:r>
              <a:rPr lang="en-US" baseline="0" dirty="0"/>
              <a:t>. </a:t>
            </a:r>
          </a:p>
          <a:p>
            <a:r>
              <a:rPr lang="en-US" baseline="0" dirty="0"/>
              <a:t>	For example, with this 6</a:t>
            </a:r>
            <a:r>
              <a:rPr lang="en-US" baseline="30000" dirty="0"/>
              <a:t>th</a:t>
            </a:r>
            <a:r>
              <a:rPr lang="en-US" baseline="0" dirty="0"/>
              <a:t> grade sample, Items #7 and #24 (</a:t>
            </a:r>
            <a:r>
              <a:rPr lang="en-US" baseline="0" dirty="0" err="1"/>
              <a:t>ePAT</a:t>
            </a:r>
            <a:r>
              <a:rPr lang="en-US" baseline="0" dirty="0"/>
              <a:t> Item #16) were released. </a:t>
            </a:r>
          </a:p>
          <a:p>
            <a:r>
              <a:rPr lang="en-US" baseline="0" dirty="0"/>
              <a:t>	Whereas, Item #15 was not released; however, it used the same rubrics as the released items. </a:t>
            </a:r>
          </a:p>
          <a:p>
            <a:endParaRPr lang="en-US" baseline="0" dirty="0"/>
          </a:p>
        </p:txBody>
      </p:sp>
      <p:sp>
        <p:nvSpPr>
          <p:cNvPr id="4" name="Slide Number Placeholder 3"/>
          <p:cNvSpPr>
            <a:spLocks noGrp="1"/>
          </p:cNvSpPr>
          <p:nvPr>
            <p:ph type="sldNum" sz="quarter" idx="10"/>
          </p:nvPr>
        </p:nvSpPr>
        <p:spPr/>
        <p:txBody>
          <a:bodyPr/>
          <a:lstStyle/>
          <a:p>
            <a:fld id="{3819BAAC-731F-46D2-9A20-DC5B15D66256}" type="slidenum">
              <a:rPr lang="en-US" smtClean="0"/>
              <a:t>8</a:t>
            </a:fld>
            <a:endParaRPr lang="en-US"/>
          </a:p>
        </p:txBody>
      </p:sp>
    </p:spTree>
    <p:extLst>
      <p:ext uri="{BB962C8B-B14F-4D97-AF65-F5344CB8AC3E}">
        <p14:creationId xmlns:p14="http://schemas.microsoft.com/office/powerpoint/2010/main" val="1118523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Grade 6 example: http://ricas.pearsonsupport.com/resources/released-items/ela/RICAS_2018_Gr6_ELA_released_items_CBT_final.pdf</a:t>
            </a:r>
          </a:p>
          <a:p>
            <a:endParaRPr lang="en-US" baseline="0" dirty="0"/>
          </a:p>
          <a:p>
            <a:r>
              <a:rPr lang="en-US" baseline="0" dirty="0"/>
              <a:t>Unreleased Items Metadata is provided for Operational Items, again identifying Reporting Category, Standard </a:t>
            </a:r>
            <a:r>
              <a:rPr lang="en-US" dirty="0"/>
              <a:t>Alignment</a:t>
            </a:r>
            <a:r>
              <a:rPr lang="en-US" baseline="0" dirty="0"/>
              <a:t>, Item Type and Descriptions. The Rubrics are also released for the Essays and </a:t>
            </a:r>
            <a:r>
              <a:rPr lang="en-US" dirty="0"/>
              <a:t>Constructed </a:t>
            </a:r>
            <a:r>
              <a:rPr lang="en-US" baseline="0" dirty="0"/>
              <a:t>Response.</a:t>
            </a:r>
            <a:r>
              <a:rPr lang="en-US" dirty="0"/>
              <a:t> </a:t>
            </a:r>
            <a:endParaRPr lang="en-US" baseline="0" dirty="0">
              <a:cs typeface="Calibri"/>
            </a:endParaRPr>
          </a:p>
          <a:p>
            <a:endParaRPr lang="en-US" baseline="0" dirty="0"/>
          </a:p>
          <a:p>
            <a:r>
              <a:rPr lang="en-US" baseline="0" dirty="0"/>
              <a:t>Note: Helpful to review the Description for the Unreleased items as it provides insight along with the standard as to what the item was asking of students, especially once you dig into the student level data. </a:t>
            </a:r>
          </a:p>
          <a:p>
            <a:endParaRPr lang="en-US" baseline="0" dirty="0"/>
          </a:p>
        </p:txBody>
      </p:sp>
      <p:sp>
        <p:nvSpPr>
          <p:cNvPr id="4" name="Slide Number Placeholder 3"/>
          <p:cNvSpPr>
            <a:spLocks noGrp="1"/>
          </p:cNvSpPr>
          <p:nvPr>
            <p:ph type="sldNum" sz="quarter" idx="10"/>
          </p:nvPr>
        </p:nvSpPr>
        <p:spPr/>
        <p:txBody>
          <a:bodyPr/>
          <a:lstStyle/>
          <a:p>
            <a:fld id="{3819BAAC-731F-46D2-9A20-DC5B15D66256}" type="slidenum">
              <a:rPr lang="en-US" smtClean="0"/>
              <a:t>9</a:t>
            </a:fld>
            <a:endParaRPr lang="en-US"/>
          </a:p>
        </p:txBody>
      </p:sp>
    </p:spTree>
    <p:extLst>
      <p:ext uri="{BB962C8B-B14F-4D97-AF65-F5344CB8AC3E}">
        <p14:creationId xmlns:p14="http://schemas.microsoft.com/office/powerpoint/2010/main" val="1536209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DA729E6-131F-4855-A04E-578E9517EA9F}" type="datetime1">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37805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53ACBF-0079-4CF1-B010-BEA21A6CEA2E}" type="datetime1">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050699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767C5C-A369-4AAD-A219-76EA4AFCA05C}" type="datetime1">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453119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483FCC-8B4D-405F-B9F4-34596469FC33}" type="datetime1">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213301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2206E0-5D0B-47A8-A167-01E7789EF6FD}" type="datetime1">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018171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B6238B-309D-41DE-ACEC-6903B9B284E2}" type="datetime1">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824483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232884-DA90-4B1E-8045-87D174C3467D}" type="datetime1">
              <a:rPr lang="en-US" smtClean="0"/>
              <a:t>1/30/2019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554095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251DA6-C2D6-4ADC-AFB5-F8CB129BDDB0}" type="datetime1">
              <a:rPr lang="en-US" smtClean="0"/>
              <a:t>1/30/2019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791392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5B2AF3-0A71-400F-988E-17B9FB2A1B23}" type="datetime1">
              <a:rPr lang="en-US" smtClean="0"/>
              <a:t>1/30/2019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7187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FF6738-3D74-45B2-8E60-8A558EC6A3E3}" type="datetime1">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455138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636E0B-2169-42F6-9ECB-76921E8C2B1E}" type="datetime1">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704067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166B58-BF4B-4B70-ACA4-3DAD8D9E86E4}" type="datetime1">
              <a:rPr lang="en-US" smtClean="0"/>
              <a:t>1/30/2019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0F8C9-0536-44E3-92CA-2798A712B5A8}" type="slidenum">
              <a:rPr lang="en-US" smtClean="0"/>
              <a:t>‹#›</a:t>
            </a:fld>
            <a:endParaRPr lang="en-US"/>
          </a:p>
        </p:txBody>
      </p:sp>
    </p:spTree>
    <p:extLst>
      <p:ext uri="{BB962C8B-B14F-4D97-AF65-F5344CB8AC3E}">
        <p14:creationId xmlns:p14="http://schemas.microsoft.com/office/powerpoint/2010/main" val="4146923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mailto:assessment@ride.ri.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ricas.pearsonsupport.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0982" y="337452"/>
            <a:ext cx="8520545" cy="3603177"/>
          </a:xfrm>
        </p:spPr>
        <p:txBody>
          <a:bodyPr>
            <a:normAutofit/>
          </a:bodyPr>
          <a:lstStyle/>
          <a:p>
            <a:r>
              <a:rPr lang="en-US" sz="4000" b="1" dirty="0">
                <a:solidFill>
                  <a:prstClr val="black"/>
                </a:solidFill>
              </a:rPr>
              <a:t>RICAS ELA: </a:t>
            </a:r>
            <a:br>
              <a:rPr lang="en-US" sz="4000" b="1" dirty="0">
                <a:solidFill>
                  <a:prstClr val="black"/>
                </a:solidFill>
              </a:rPr>
            </a:br>
            <a:r>
              <a:rPr lang="en-US" sz="4000" b="1" dirty="0">
                <a:solidFill>
                  <a:prstClr val="black"/>
                </a:solidFill>
              </a:rPr>
              <a:t/>
            </a:r>
            <a:br>
              <a:rPr lang="en-US" sz="4000" b="1" dirty="0">
                <a:solidFill>
                  <a:prstClr val="black"/>
                </a:solidFill>
              </a:rPr>
            </a:br>
            <a:r>
              <a:rPr lang="en-US" sz="4000" b="1" dirty="0">
                <a:solidFill>
                  <a:prstClr val="black"/>
                </a:solidFill>
              </a:rPr>
              <a:t>Understanding Released Items &amp; </a:t>
            </a:r>
            <a:br>
              <a:rPr lang="en-US" sz="4000" b="1" dirty="0">
                <a:solidFill>
                  <a:prstClr val="black"/>
                </a:solidFill>
              </a:rPr>
            </a:br>
            <a:r>
              <a:rPr lang="en-US" sz="4000" b="1" dirty="0">
                <a:solidFill>
                  <a:prstClr val="black"/>
                </a:solidFill>
              </a:rPr>
              <a:t>Student Work Samples</a:t>
            </a:r>
            <a:br>
              <a:rPr lang="en-US" sz="4000" b="1" dirty="0">
                <a:solidFill>
                  <a:prstClr val="black"/>
                </a:solidFill>
              </a:rPr>
            </a:br>
            <a:endParaRPr lang="en-US" sz="4000" b="1" dirty="0"/>
          </a:p>
        </p:txBody>
      </p:sp>
      <p:sp>
        <p:nvSpPr>
          <p:cNvPr id="3" name="Subtitle 2"/>
          <p:cNvSpPr>
            <a:spLocks noGrp="1"/>
          </p:cNvSpPr>
          <p:nvPr>
            <p:ph type="subTitle" idx="1"/>
          </p:nvPr>
        </p:nvSpPr>
        <p:spPr>
          <a:xfrm>
            <a:off x="2504209" y="4860492"/>
            <a:ext cx="4214092" cy="1301317"/>
          </a:xfrm>
        </p:spPr>
        <p:txBody>
          <a:bodyPr/>
          <a:lstStyle/>
          <a:p>
            <a:pPr lvl="0"/>
            <a:endParaRPr lang="en-US" dirty="0">
              <a:solidFill>
                <a:prstClr val="black"/>
              </a:solidFill>
            </a:endParaRPr>
          </a:p>
          <a:p>
            <a:r>
              <a:rPr lang="en-US" dirty="0"/>
              <a:t>Winter 2019</a:t>
            </a:r>
          </a:p>
          <a:p>
            <a:endParaRPr lang="en-US" dirty="0"/>
          </a:p>
        </p:txBody>
      </p:sp>
      <p:sp>
        <p:nvSpPr>
          <p:cNvPr id="4" name="Slide Number Placeholder 3"/>
          <p:cNvSpPr>
            <a:spLocks noGrp="1"/>
          </p:cNvSpPr>
          <p:nvPr>
            <p:ph type="sldNum" sz="quarter" idx="12"/>
          </p:nvPr>
        </p:nvSpPr>
        <p:spPr/>
        <p:txBody>
          <a:bodyPr/>
          <a:lstStyle/>
          <a:p>
            <a:fld id="{E3A0F8C9-0536-44E3-92CA-2798A712B5A8}" type="slidenum">
              <a:rPr lang="en-US" smtClean="0"/>
              <a:t>1</a:t>
            </a:fld>
            <a:endParaRPr lang="en-US"/>
          </a:p>
        </p:txBody>
      </p:sp>
    </p:spTree>
    <p:extLst>
      <p:ext uri="{BB962C8B-B14F-4D97-AF65-F5344CB8AC3E}">
        <p14:creationId xmlns:p14="http://schemas.microsoft.com/office/powerpoint/2010/main" val="1424925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a:t>Released Items: Student Work</a:t>
            </a:r>
          </a:p>
        </p:txBody>
      </p:sp>
      <p:sp>
        <p:nvSpPr>
          <p:cNvPr id="6" name="Slide Number Placeholder 5"/>
          <p:cNvSpPr>
            <a:spLocks noGrp="1"/>
          </p:cNvSpPr>
          <p:nvPr>
            <p:ph type="sldNum" sz="quarter" idx="12"/>
          </p:nvPr>
        </p:nvSpPr>
        <p:spPr/>
        <p:txBody>
          <a:bodyPr/>
          <a:lstStyle/>
          <a:p>
            <a:fld id="{E3A0F8C9-0536-44E3-92CA-2798A712B5A8}" type="slidenum">
              <a:rPr lang="en-US" smtClean="0"/>
              <a:t>10</a:t>
            </a:fld>
            <a:endParaRPr lang="en-US"/>
          </a:p>
        </p:txBody>
      </p:sp>
      <p:sp>
        <p:nvSpPr>
          <p:cNvPr id="2" name="Content Placeholder 1"/>
          <p:cNvSpPr>
            <a:spLocks noGrp="1"/>
          </p:cNvSpPr>
          <p:nvPr>
            <p:ph idx="1"/>
          </p:nvPr>
        </p:nvSpPr>
        <p:spPr/>
        <p:txBody>
          <a:bodyPr>
            <a:normAutofit/>
          </a:bodyPr>
          <a:lstStyle/>
          <a:p>
            <a:pPr marL="0" indent="0">
              <a:lnSpc>
                <a:spcPct val="110000"/>
              </a:lnSpc>
              <a:buNone/>
            </a:pPr>
            <a:endParaRPr lang="en-US"/>
          </a:p>
          <a:p>
            <a:endParaRPr lang="en-US"/>
          </a:p>
        </p:txBody>
      </p:sp>
      <p:pic>
        <p:nvPicPr>
          <p:cNvPr id="7" name="Content Placeholder 4"/>
          <p:cNvPicPr>
            <a:picLocks noChangeAspect="1"/>
          </p:cNvPicPr>
          <p:nvPr/>
        </p:nvPicPr>
        <p:blipFill rotWithShape="1">
          <a:blip r:embed="rId4"/>
          <a:srcRect l="62146" t="6710" r="863" b="31382"/>
          <a:stretch/>
        </p:blipFill>
        <p:spPr>
          <a:xfrm>
            <a:off x="1246414" y="1794202"/>
            <a:ext cx="6868886" cy="4382761"/>
          </a:xfrm>
          <a:prstGeom prst="rect">
            <a:avLst/>
          </a:prstGeom>
        </p:spPr>
      </p:pic>
      <p:sp>
        <p:nvSpPr>
          <p:cNvPr id="9" name="Notched Right Arrow 8"/>
          <p:cNvSpPr/>
          <p:nvPr/>
        </p:nvSpPr>
        <p:spPr>
          <a:xfrm>
            <a:off x="2723178" y="5421086"/>
            <a:ext cx="2838451" cy="7873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861192" y="5630070"/>
            <a:ext cx="2311274" cy="369332"/>
          </a:xfrm>
          <a:prstGeom prst="rect">
            <a:avLst/>
          </a:prstGeom>
        </p:spPr>
        <p:txBody>
          <a:bodyPr wrap="none">
            <a:spAutoFit/>
          </a:bodyPr>
          <a:lstStyle/>
          <a:p>
            <a:r>
              <a:rPr lang="en-US"/>
              <a:t>Student Work Samples</a:t>
            </a:r>
          </a:p>
        </p:txBody>
      </p:sp>
    </p:spTree>
    <p:extLst>
      <p:ext uri="{BB962C8B-B14F-4D97-AF65-F5344CB8AC3E}">
        <p14:creationId xmlns:p14="http://schemas.microsoft.com/office/powerpoint/2010/main" val="4076952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28600" y="616017"/>
            <a:ext cx="8414657" cy="866274"/>
          </a:xfrm>
        </p:spPr>
        <p:txBody>
          <a:bodyPr>
            <a:normAutofit/>
          </a:bodyPr>
          <a:lstStyle/>
          <a:p>
            <a:pPr algn="ctr"/>
            <a:r>
              <a:rPr lang="en-US" sz="4000" b="1"/>
              <a:t>Sample Student Work &amp; Scoring Guides</a:t>
            </a:r>
          </a:p>
        </p:txBody>
      </p:sp>
      <p:sp>
        <p:nvSpPr>
          <p:cNvPr id="6" name="Slide Number Placeholder 5"/>
          <p:cNvSpPr>
            <a:spLocks noGrp="1"/>
          </p:cNvSpPr>
          <p:nvPr>
            <p:ph type="sldNum" sz="quarter" idx="12"/>
          </p:nvPr>
        </p:nvSpPr>
        <p:spPr/>
        <p:txBody>
          <a:bodyPr/>
          <a:lstStyle/>
          <a:p>
            <a:fld id="{E3A0F8C9-0536-44E3-92CA-2798A712B5A8}" type="slidenum">
              <a:rPr lang="en-US" smtClean="0"/>
              <a:t>11</a:t>
            </a:fld>
            <a:endParaRPr lang="en-US"/>
          </a:p>
        </p:txBody>
      </p:sp>
      <p:sp>
        <p:nvSpPr>
          <p:cNvPr id="2" name="Content Placeholder 1"/>
          <p:cNvSpPr>
            <a:spLocks noGrp="1"/>
          </p:cNvSpPr>
          <p:nvPr>
            <p:ph idx="1"/>
          </p:nvPr>
        </p:nvSpPr>
        <p:spPr/>
        <p:txBody>
          <a:bodyPr>
            <a:normAutofit/>
          </a:bodyPr>
          <a:lstStyle/>
          <a:p>
            <a:pPr marL="0" indent="0">
              <a:lnSpc>
                <a:spcPct val="110000"/>
              </a:lnSpc>
              <a:buNone/>
            </a:pPr>
            <a:endParaRPr lang="en-US"/>
          </a:p>
          <a:p>
            <a:endParaRPr lang="en-US"/>
          </a:p>
        </p:txBody>
      </p:sp>
      <p:pic>
        <p:nvPicPr>
          <p:cNvPr id="8" name="Picture 8" descr="A screenshot of a social media post&#10;&#10;Description generated with very high confidence">
            <a:extLst>
              <a:ext uri="{FF2B5EF4-FFF2-40B4-BE49-F238E27FC236}">
                <a16:creationId xmlns:a16="http://schemas.microsoft.com/office/drawing/2014/main" id="{5A344860-2FF9-4696-B79F-2FF65F2FA4CA}"/>
              </a:ext>
            </a:extLst>
          </p:cNvPr>
          <p:cNvPicPr>
            <a:picLocks noChangeAspect="1"/>
          </p:cNvPicPr>
          <p:nvPr/>
        </p:nvPicPr>
        <p:blipFill>
          <a:blip r:embed="rId4"/>
          <a:stretch>
            <a:fillRect/>
          </a:stretch>
        </p:blipFill>
        <p:spPr>
          <a:xfrm>
            <a:off x="1947964" y="1246546"/>
            <a:ext cx="7108486" cy="5118801"/>
          </a:xfrm>
          <a:prstGeom prst="rect">
            <a:avLst/>
          </a:prstGeom>
        </p:spPr>
      </p:pic>
      <p:cxnSp>
        <p:nvCxnSpPr>
          <p:cNvPr id="13" name="Straight Arrow Connector 12">
            <a:extLst>
              <a:ext uri="{FF2B5EF4-FFF2-40B4-BE49-F238E27FC236}">
                <a16:creationId xmlns:a16="http://schemas.microsoft.com/office/drawing/2014/main" id="{FF3A9BEF-0FA6-4D97-BE86-5D10A9298B0E}"/>
              </a:ext>
            </a:extLst>
          </p:cNvPr>
          <p:cNvCxnSpPr/>
          <p:nvPr/>
        </p:nvCxnSpPr>
        <p:spPr>
          <a:xfrm flipH="1">
            <a:off x="4292977" y="5010269"/>
            <a:ext cx="1280756" cy="895467"/>
          </a:xfrm>
          <a:prstGeom prst="straightConnector1">
            <a:avLst/>
          </a:prstGeom>
          <a:ln w="76200">
            <a:solidFill>
              <a:srgbClr val="FF0000"/>
            </a:solidFill>
            <a:tailEnd type="triangle"/>
          </a:ln>
          <a:scene3d>
            <a:camera prst="isometricOffAxis2Left"/>
            <a:lightRig rig="threePt" dir="t"/>
          </a:scene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437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28600" y="616017"/>
            <a:ext cx="8414657" cy="866274"/>
          </a:xfrm>
        </p:spPr>
        <p:txBody>
          <a:bodyPr>
            <a:normAutofit/>
          </a:bodyPr>
          <a:lstStyle/>
          <a:p>
            <a:pPr algn="ctr"/>
            <a:r>
              <a:rPr lang="en-US" b="1"/>
              <a:t>Sample Student Work by Question</a:t>
            </a:r>
          </a:p>
        </p:txBody>
      </p:sp>
      <p:sp>
        <p:nvSpPr>
          <p:cNvPr id="6" name="Slide Number Placeholder 5"/>
          <p:cNvSpPr>
            <a:spLocks noGrp="1"/>
          </p:cNvSpPr>
          <p:nvPr>
            <p:ph type="sldNum" sz="quarter" idx="12"/>
          </p:nvPr>
        </p:nvSpPr>
        <p:spPr/>
        <p:txBody>
          <a:bodyPr/>
          <a:lstStyle/>
          <a:p>
            <a:fld id="{E3A0F8C9-0536-44E3-92CA-2798A712B5A8}" type="slidenum">
              <a:rPr lang="en-US" smtClean="0"/>
              <a:t>12</a:t>
            </a:fld>
            <a:endParaRPr lang="en-US"/>
          </a:p>
        </p:txBody>
      </p:sp>
      <p:sp>
        <p:nvSpPr>
          <p:cNvPr id="2" name="Content Placeholder 1"/>
          <p:cNvSpPr>
            <a:spLocks noGrp="1"/>
          </p:cNvSpPr>
          <p:nvPr>
            <p:ph idx="1"/>
          </p:nvPr>
        </p:nvSpPr>
        <p:spPr/>
        <p:txBody>
          <a:bodyPr>
            <a:normAutofit/>
          </a:bodyPr>
          <a:lstStyle/>
          <a:p>
            <a:pPr marL="0" indent="0">
              <a:lnSpc>
                <a:spcPct val="110000"/>
              </a:lnSpc>
              <a:buNone/>
            </a:pPr>
            <a:endParaRPr lang="en-US"/>
          </a:p>
          <a:p>
            <a:endParaRPr lang="en-US"/>
          </a:p>
        </p:txBody>
      </p:sp>
      <p:pic>
        <p:nvPicPr>
          <p:cNvPr id="8" name="Picture 7"/>
          <p:cNvPicPr>
            <a:picLocks noChangeAspect="1"/>
          </p:cNvPicPr>
          <p:nvPr/>
        </p:nvPicPr>
        <p:blipFill rotWithShape="1">
          <a:blip r:embed="rId4"/>
          <a:srcRect l="61486" t="9318" r="105" b="47412"/>
          <a:stretch/>
        </p:blipFill>
        <p:spPr>
          <a:xfrm>
            <a:off x="293147" y="1825625"/>
            <a:ext cx="8557706" cy="3675692"/>
          </a:xfrm>
          <a:prstGeom prst="rect">
            <a:avLst/>
          </a:prstGeom>
        </p:spPr>
      </p:pic>
      <p:cxnSp>
        <p:nvCxnSpPr>
          <p:cNvPr id="10" name="Straight Arrow Connector 9"/>
          <p:cNvCxnSpPr/>
          <p:nvPr/>
        </p:nvCxnSpPr>
        <p:spPr>
          <a:xfrm>
            <a:off x="1111170" y="2395960"/>
            <a:ext cx="1041722" cy="567159"/>
          </a:xfrm>
          <a:prstGeom prst="straightConnector1">
            <a:avLst/>
          </a:prstGeom>
          <a:ln w="76200">
            <a:solidFill>
              <a:srgbClr val="FF0000"/>
            </a:solidFill>
            <a:tailEnd type="triangle"/>
          </a:ln>
          <a:scene3d>
            <a:camera prst="isometricOffAxis2Left"/>
            <a:lightRig rig="threePt" dir="t"/>
          </a:scene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6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95943" y="598558"/>
            <a:ext cx="8741228" cy="866274"/>
          </a:xfrm>
        </p:spPr>
        <p:txBody>
          <a:bodyPr>
            <a:noAutofit/>
          </a:bodyPr>
          <a:lstStyle/>
          <a:p>
            <a:pPr algn="ctr"/>
            <a:r>
              <a:rPr lang="en-US" sz="4000" b="1"/>
              <a:t>Sample Student Work &amp; Scoring Guides</a:t>
            </a:r>
          </a:p>
        </p:txBody>
      </p:sp>
      <p:sp>
        <p:nvSpPr>
          <p:cNvPr id="6" name="Slide Number Placeholder 5"/>
          <p:cNvSpPr>
            <a:spLocks noGrp="1"/>
          </p:cNvSpPr>
          <p:nvPr>
            <p:ph type="sldNum" sz="quarter" idx="12"/>
          </p:nvPr>
        </p:nvSpPr>
        <p:spPr/>
        <p:txBody>
          <a:bodyPr/>
          <a:lstStyle/>
          <a:p>
            <a:fld id="{E3A0F8C9-0536-44E3-92CA-2798A712B5A8}" type="slidenum">
              <a:rPr lang="en-US" smtClean="0"/>
              <a:t>13</a:t>
            </a:fld>
            <a:endParaRPr lang="en-US"/>
          </a:p>
        </p:txBody>
      </p:sp>
      <p:sp>
        <p:nvSpPr>
          <p:cNvPr id="2" name="Content Placeholder 1"/>
          <p:cNvSpPr>
            <a:spLocks noGrp="1"/>
          </p:cNvSpPr>
          <p:nvPr>
            <p:ph idx="1"/>
          </p:nvPr>
        </p:nvSpPr>
        <p:spPr/>
        <p:txBody>
          <a:bodyPr>
            <a:normAutofit/>
          </a:bodyPr>
          <a:lstStyle/>
          <a:p>
            <a:pPr marL="0" indent="0">
              <a:lnSpc>
                <a:spcPct val="110000"/>
              </a:lnSpc>
              <a:buNone/>
            </a:pPr>
            <a:endParaRPr lang="en-US"/>
          </a:p>
          <a:p>
            <a:endParaRPr lang="en-US"/>
          </a:p>
        </p:txBody>
      </p:sp>
      <p:pic>
        <p:nvPicPr>
          <p:cNvPr id="3" name="Picture 2"/>
          <p:cNvPicPr>
            <a:picLocks noChangeAspect="1"/>
          </p:cNvPicPr>
          <p:nvPr/>
        </p:nvPicPr>
        <p:blipFill rotWithShape="1">
          <a:blip r:embed="rId4"/>
          <a:srcRect l="64495" t="12370" r="855" b="19394"/>
          <a:stretch/>
        </p:blipFill>
        <p:spPr>
          <a:xfrm>
            <a:off x="1205558" y="1219715"/>
            <a:ext cx="6721998" cy="5046942"/>
          </a:xfrm>
          <a:prstGeom prst="rect">
            <a:avLst/>
          </a:prstGeom>
        </p:spPr>
      </p:pic>
      <p:cxnSp>
        <p:nvCxnSpPr>
          <p:cNvPr id="7" name="Straight Arrow Connector 6"/>
          <p:cNvCxnSpPr/>
          <p:nvPr/>
        </p:nvCxnSpPr>
        <p:spPr>
          <a:xfrm>
            <a:off x="617764" y="2847372"/>
            <a:ext cx="1454793" cy="56715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204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95943" y="598558"/>
            <a:ext cx="8741228" cy="866274"/>
          </a:xfrm>
        </p:spPr>
        <p:txBody>
          <a:bodyPr>
            <a:noAutofit/>
          </a:bodyPr>
          <a:lstStyle/>
          <a:p>
            <a:pPr algn="ctr"/>
            <a:r>
              <a:rPr lang="en-US" sz="4000" b="1" dirty="0"/>
              <a:t>Sample Student Work with Annotations</a:t>
            </a:r>
          </a:p>
        </p:txBody>
      </p:sp>
      <p:sp>
        <p:nvSpPr>
          <p:cNvPr id="6" name="Slide Number Placeholder 5"/>
          <p:cNvSpPr>
            <a:spLocks noGrp="1"/>
          </p:cNvSpPr>
          <p:nvPr>
            <p:ph type="sldNum" sz="quarter" idx="12"/>
          </p:nvPr>
        </p:nvSpPr>
        <p:spPr/>
        <p:txBody>
          <a:bodyPr/>
          <a:lstStyle/>
          <a:p>
            <a:fld id="{E3A0F8C9-0536-44E3-92CA-2798A712B5A8}" type="slidenum">
              <a:rPr lang="en-US" smtClean="0"/>
              <a:t>14</a:t>
            </a:fld>
            <a:endParaRPr lang="en-US"/>
          </a:p>
        </p:txBody>
      </p:sp>
      <p:sp>
        <p:nvSpPr>
          <p:cNvPr id="2" name="Content Placeholder 1"/>
          <p:cNvSpPr>
            <a:spLocks noGrp="1"/>
          </p:cNvSpPr>
          <p:nvPr>
            <p:ph idx="1"/>
          </p:nvPr>
        </p:nvSpPr>
        <p:spPr/>
        <p:txBody>
          <a:bodyPr>
            <a:normAutofit/>
          </a:bodyPr>
          <a:lstStyle/>
          <a:p>
            <a:pPr marL="0" indent="0">
              <a:lnSpc>
                <a:spcPct val="110000"/>
              </a:lnSpc>
              <a:buNone/>
            </a:pPr>
            <a:endParaRPr lang="en-US" dirty="0"/>
          </a:p>
          <a:p>
            <a:endParaRPr lang="en-US" dirty="0"/>
          </a:p>
        </p:txBody>
      </p:sp>
      <p:pic>
        <p:nvPicPr>
          <p:cNvPr id="7" name="Picture 6"/>
          <p:cNvPicPr>
            <a:picLocks noChangeAspect="1"/>
          </p:cNvPicPr>
          <p:nvPr/>
        </p:nvPicPr>
        <p:blipFill rotWithShape="1">
          <a:blip r:embed="rId4"/>
          <a:srcRect l="64495" t="12370" r="855" b="19394"/>
          <a:stretch/>
        </p:blipFill>
        <p:spPr>
          <a:xfrm>
            <a:off x="1401776" y="1424667"/>
            <a:ext cx="6329561" cy="4752296"/>
          </a:xfrm>
          <a:prstGeom prst="rect">
            <a:avLst/>
          </a:prstGeom>
          <a:ln>
            <a:solidFill>
              <a:srgbClr val="FF0000"/>
            </a:solidFill>
          </a:ln>
        </p:spPr>
      </p:pic>
      <p:cxnSp>
        <p:nvCxnSpPr>
          <p:cNvPr id="11" name="Straight Arrow Connector 10"/>
          <p:cNvCxnSpPr/>
          <p:nvPr/>
        </p:nvCxnSpPr>
        <p:spPr>
          <a:xfrm>
            <a:off x="405114" y="3368233"/>
            <a:ext cx="1828800" cy="76392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Content Placeholder 4"/>
          <p:cNvPicPr>
            <a:picLocks noChangeAspect="1"/>
          </p:cNvPicPr>
          <p:nvPr/>
        </p:nvPicPr>
        <p:blipFill rotWithShape="1">
          <a:blip r:embed="rId5"/>
          <a:srcRect l="68639" t="14049" r="6998" b="36749"/>
          <a:stretch/>
        </p:blipFill>
        <p:spPr>
          <a:xfrm>
            <a:off x="2457450" y="1664194"/>
            <a:ext cx="5625295" cy="4331370"/>
          </a:xfrm>
          <a:prstGeom prst="rect">
            <a:avLst/>
          </a:prstGeom>
        </p:spPr>
      </p:pic>
    </p:spTree>
    <p:extLst>
      <p:ext uri="{BB962C8B-B14F-4D97-AF65-F5344CB8AC3E}">
        <p14:creationId xmlns:p14="http://schemas.microsoft.com/office/powerpoint/2010/main" val="2473934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634715"/>
          </a:xfrm>
        </p:spPr>
        <p:txBody>
          <a:bodyPr>
            <a:normAutofit fontScale="90000"/>
          </a:bodyPr>
          <a:lstStyle/>
          <a:p>
            <a:pPr algn="ctr"/>
            <a:r>
              <a:rPr lang="en-US" b="1"/>
              <a:t>RICAS Assessments Webpage </a:t>
            </a:r>
          </a:p>
        </p:txBody>
      </p:sp>
      <p:sp>
        <p:nvSpPr>
          <p:cNvPr id="6" name="Slide Number Placeholder 5"/>
          <p:cNvSpPr>
            <a:spLocks noGrp="1"/>
          </p:cNvSpPr>
          <p:nvPr>
            <p:ph type="sldNum" sz="quarter" idx="12"/>
          </p:nvPr>
        </p:nvSpPr>
        <p:spPr/>
        <p:txBody>
          <a:bodyPr/>
          <a:lstStyle/>
          <a:p>
            <a:fld id="{E3A0F8C9-0536-44E3-92CA-2798A712B5A8}" type="slidenum">
              <a:rPr lang="en-US" smtClean="0"/>
              <a:t>15</a:t>
            </a:fld>
            <a:endParaRPr lang="en-US"/>
          </a:p>
        </p:txBody>
      </p:sp>
      <p:sp>
        <p:nvSpPr>
          <p:cNvPr id="2" name="Content Placeholder 1"/>
          <p:cNvSpPr>
            <a:spLocks noGrp="1"/>
          </p:cNvSpPr>
          <p:nvPr>
            <p:ph idx="1"/>
          </p:nvPr>
        </p:nvSpPr>
        <p:spPr/>
        <p:txBody>
          <a:bodyPr/>
          <a:lstStyle/>
          <a:p>
            <a:pPr marL="0" indent="0">
              <a:buNone/>
            </a:pPr>
            <a:endParaRPr lang="en-US"/>
          </a:p>
          <a:p>
            <a:pPr marL="0" indent="0">
              <a:buNone/>
            </a:pPr>
            <a:endParaRPr lang="en-US"/>
          </a:p>
          <a:p>
            <a:pPr marL="0" indent="0">
              <a:buNone/>
            </a:pPr>
            <a:endParaRPr lang="en-US"/>
          </a:p>
        </p:txBody>
      </p:sp>
      <p:pic>
        <p:nvPicPr>
          <p:cNvPr id="9" name="Picture 9" descr="A screenshot of a social media post&#10;&#10;Description generated with very high confidence">
            <a:extLst>
              <a:ext uri="{FF2B5EF4-FFF2-40B4-BE49-F238E27FC236}">
                <a16:creationId xmlns:a16="http://schemas.microsoft.com/office/drawing/2014/main" id="{53586C70-32FB-4524-A5F5-4A7B25A6E6F4}"/>
              </a:ext>
            </a:extLst>
          </p:cNvPr>
          <p:cNvPicPr>
            <a:picLocks noChangeAspect="1"/>
          </p:cNvPicPr>
          <p:nvPr/>
        </p:nvPicPr>
        <p:blipFill rotWithShape="1">
          <a:blip r:embed="rId4"/>
          <a:srcRect l="62344" t="7755" r="3906" b="20816"/>
          <a:stretch/>
        </p:blipFill>
        <p:spPr>
          <a:xfrm>
            <a:off x="1631816" y="1252376"/>
            <a:ext cx="6033618" cy="4855230"/>
          </a:xfrm>
          <a:prstGeom prst="rect">
            <a:avLst/>
          </a:prstGeom>
        </p:spPr>
      </p:pic>
    </p:spTree>
    <p:extLst>
      <p:ext uri="{BB962C8B-B14F-4D97-AF65-F5344CB8AC3E}">
        <p14:creationId xmlns:p14="http://schemas.microsoft.com/office/powerpoint/2010/main" val="138883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3A0F8C9-0536-44E3-92CA-2798A712B5A8}" type="slidenum">
              <a:rPr lang="en-US" smtClean="0"/>
              <a:t>16</a:t>
            </a:fld>
            <a:endParaRPr lang="en-US"/>
          </a:p>
        </p:txBody>
      </p:sp>
      <p:sp>
        <p:nvSpPr>
          <p:cNvPr id="2" name="Content Placeholder 1"/>
          <p:cNvSpPr>
            <a:spLocks noGrp="1"/>
          </p:cNvSpPr>
          <p:nvPr>
            <p:ph idx="1"/>
          </p:nvPr>
        </p:nvSpPr>
        <p:spPr>
          <a:xfrm>
            <a:off x="628650" y="1038547"/>
            <a:ext cx="7886700" cy="4351338"/>
          </a:xfrm>
        </p:spPr>
        <p:txBody>
          <a:bodyPr>
            <a:normAutofit lnSpcReduction="10000"/>
          </a:bodyPr>
          <a:lstStyle/>
          <a:p>
            <a:pPr marL="0" indent="0" algn="ctr">
              <a:buNone/>
            </a:pPr>
            <a:endParaRPr lang="en-US" dirty="0"/>
          </a:p>
          <a:p>
            <a:pPr marL="0" indent="0" algn="ctr">
              <a:buNone/>
            </a:pPr>
            <a:r>
              <a:rPr lang="en-US" dirty="0">
                <a:latin typeface="Cambria" panose="02040503050406030204" pitchFamily="18" charset="0"/>
              </a:rPr>
              <a:t>QUESTIONS ? </a:t>
            </a:r>
          </a:p>
          <a:p>
            <a:pPr marL="0" indent="0" algn="ctr">
              <a:buNone/>
            </a:pPr>
            <a:endParaRPr lang="en-US" dirty="0">
              <a:latin typeface="Cambria" panose="02040503050406030204" pitchFamily="18" charset="0"/>
            </a:endParaRPr>
          </a:p>
          <a:p>
            <a:pPr marL="0" indent="0" algn="ctr" fontAlgn="base">
              <a:buNone/>
            </a:pPr>
            <a:r>
              <a:rPr lang="en-US" dirty="0">
                <a:latin typeface="Cambria" panose="02040503050406030204" pitchFamily="18" charset="0"/>
              </a:rPr>
              <a:t>Please direct all correspondence to: ​</a:t>
            </a:r>
          </a:p>
          <a:p>
            <a:pPr marL="0" indent="0" algn="ctr" fontAlgn="base">
              <a:buNone/>
            </a:pPr>
            <a:r>
              <a:rPr lang="en-US" u="sng" dirty="0">
                <a:latin typeface="Cambria" panose="02040503050406030204" pitchFamily="18" charset="0"/>
                <a:hlinkClick r:id="rId4"/>
              </a:rPr>
              <a:t>assessment@ride.ri.gov</a:t>
            </a:r>
            <a:r>
              <a:rPr lang="en-US" dirty="0">
                <a:latin typeface="Cambria" panose="02040503050406030204" pitchFamily="18" charset="0"/>
              </a:rPr>
              <a:t> ​</a:t>
            </a:r>
          </a:p>
          <a:p>
            <a:pPr marL="0" indent="0" algn="ctr" fontAlgn="base">
              <a:buNone/>
            </a:pPr>
            <a:endParaRPr lang="en-US" dirty="0">
              <a:latin typeface="Cambria" panose="02040503050406030204" pitchFamily="18" charset="0"/>
            </a:endParaRPr>
          </a:p>
          <a:p>
            <a:pPr marL="0" indent="0" algn="ctr" fontAlgn="base">
              <a:buNone/>
            </a:pPr>
            <a:r>
              <a:rPr lang="en-US" dirty="0">
                <a:latin typeface="Cambria" panose="02040503050406030204" pitchFamily="18" charset="0"/>
              </a:rPr>
              <a:t>In the subject line of the inquiry include: ​</a:t>
            </a:r>
          </a:p>
          <a:p>
            <a:pPr marL="0" indent="0" algn="ctr" fontAlgn="base">
              <a:buNone/>
            </a:pPr>
            <a:r>
              <a:rPr lang="en-US" dirty="0">
                <a:latin typeface="Cambria" panose="02040503050406030204" pitchFamily="18" charset="0"/>
              </a:rPr>
              <a:t>RICAS: ELA – Released Items &amp; Sample Student Work</a:t>
            </a:r>
            <a:endParaRPr lang="en-US" dirty="0"/>
          </a:p>
          <a:p>
            <a:pPr marL="0" indent="0" algn="ctr">
              <a:buNone/>
            </a:pPr>
            <a:endParaRPr lang="en-US" dirty="0"/>
          </a:p>
        </p:txBody>
      </p:sp>
    </p:spTree>
    <p:extLst>
      <p:ext uri="{BB962C8B-B14F-4D97-AF65-F5344CB8AC3E}">
        <p14:creationId xmlns:p14="http://schemas.microsoft.com/office/powerpoint/2010/main" val="4188453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a:t>Agenda</a:t>
            </a:r>
          </a:p>
        </p:txBody>
      </p:sp>
      <p:sp>
        <p:nvSpPr>
          <p:cNvPr id="5" name="Content Placeholder 2"/>
          <p:cNvSpPr>
            <a:spLocks noGrp="1"/>
          </p:cNvSpPr>
          <p:nvPr>
            <p:ph idx="1"/>
          </p:nvPr>
        </p:nvSpPr>
        <p:spPr>
          <a:xfrm>
            <a:off x="628650" y="1588168"/>
            <a:ext cx="7886700" cy="4588794"/>
          </a:xfrm>
        </p:spPr>
        <p:txBody>
          <a:bodyPr vert="horz" lIns="91440" tIns="45720" rIns="91440" bIns="45720" rtlCol="0" anchor="t">
            <a:normAutofit/>
          </a:bodyPr>
          <a:lstStyle/>
          <a:p>
            <a:r>
              <a:rPr lang="en-US" dirty="0"/>
              <a:t>RICAS Resources</a:t>
            </a:r>
          </a:p>
          <a:p>
            <a:pPr lvl="1"/>
            <a:r>
              <a:rPr lang="en-US" dirty="0"/>
              <a:t>Released Items</a:t>
            </a:r>
          </a:p>
          <a:p>
            <a:pPr lvl="1"/>
            <a:r>
              <a:rPr lang="en-US" dirty="0"/>
              <a:t>Metadata</a:t>
            </a:r>
          </a:p>
          <a:p>
            <a:pPr lvl="1"/>
            <a:r>
              <a:rPr lang="en-US" dirty="0"/>
              <a:t>Student Work</a:t>
            </a:r>
            <a:endParaRPr lang="en-US" dirty="0">
              <a:cs typeface="Calibri"/>
            </a:endParaRPr>
          </a:p>
          <a:p>
            <a:pPr marL="457200" lvl="1" indent="0">
              <a:buNone/>
            </a:pPr>
            <a:endParaRPr lang="en-US" dirty="0">
              <a:cs typeface="Calibri"/>
            </a:endParaRPr>
          </a:p>
          <a:p>
            <a:pPr marL="457200" lvl="1" indent="0">
              <a:buNone/>
            </a:pPr>
            <a:endParaRPr lang="en-US" dirty="0"/>
          </a:p>
          <a:p>
            <a:pPr lvl="1"/>
            <a:endParaRPr lang="en-US" dirty="0"/>
          </a:p>
          <a:p>
            <a:pPr marL="0" indent="0">
              <a:buNone/>
            </a:pPr>
            <a:endParaRPr lang="en-US" dirty="0"/>
          </a:p>
          <a:p>
            <a:endParaRPr lang="en-US" dirty="0"/>
          </a:p>
        </p:txBody>
      </p:sp>
      <p:sp>
        <p:nvSpPr>
          <p:cNvPr id="6" name="Slide Number Placeholder 5"/>
          <p:cNvSpPr>
            <a:spLocks noGrp="1"/>
          </p:cNvSpPr>
          <p:nvPr>
            <p:ph type="sldNum" sz="quarter" idx="12"/>
          </p:nvPr>
        </p:nvSpPr>
        <p:spPr/>
        <p:txBody>
          <a:bodyPr/>
          <a:lstStyle/>
          <a:p>
            <a:fld id="{E3A0F8C9-0536-44E3-92CA-2798A712B5A8}" type="slidenum">
              <a:rPr lang="en-US" smtClean="0"/>
              <a:t>2</a:t>
            </a:fld>
            <a:endParaRPr lang="en-US"/>
          </a:p>
        </p:txBody>
      </p:sp>
    </p:spTree>
    <p:extLst>
      <p:ext uri="{BB962C8B-B14F-4D97-AF65-F5344CB8AC3E}">
        <p14:creationId xmlns:p14="http://schemas.microsoft.com/office/powerpoint/2010/main" val="2912388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a:t>RICAS Resource Center</a:t>
            </a:r>
          </a:p>
        </p:txBody>
      </p:sp>
      <p:sp>
        <p:nvSpPr>
          <p:cNvPr id="6" name="Slide Number Placeholder 5"/>
          <p:cNvSpPr>
            <a:spLocks noGrp="1"/>
          </p:cNvSpPr>
          <p:nvPr>
            <p:ph type="sldNum" sz="quarter" idx="12"/>
          </p:nvPr>
        </p:nvSpPr>
        <p:spPr/>
        <p:txBody>
          <a:bodyPr/>
          <a:lstStyle/>
          <a:p>
            <a:fld id="{E3A0F8C9-0536-44E3-92CA-2798A712B5A8}" type="slidenum">
              <a:rPr lang="en-US" smtClean="0"/>
              <a:t>3</a:t>
            </a:fld>
            <a:endParaRPr lang="en-US"/>
          </a:p>
        </p:txBody>
      </p:sp>
      <p:sp>
        <p:nvSpPr>
          <p:cNvPr id="2" name="Content Placeholder 1"/>
          <p:cNvSpPr>
            <a:spLocks noGrp="1"/>
          </p:cNvSpPr>
          <p:nvPr>
            <p:ph idx="1"/>
          </p:nvPr>
        </p:nvSpPr>
        <p:spPr/>
        <p:txBody>
          <a:bodyPr/>
          <a:lstStyle/>
          <a:p>
            <a:pPr marL="0" indent="0">
              <a:buNone/>
            </a:pPr>
            <a:endParaRPr lang="en-US"/>
          </a:p>
          <a:p>
            <a:pPr marL="0" indent="0">
              <a:buNone/>
            </a:pPr>
            <a:endParaRPr lang="en-US"/>
          </a:p>
          <a:p>
            <a:pPr marL="0" indent="0">
              <a:buNone/>
            </a:pPr>
            <a:endParaRPr lang="en-US"/>
          </a:p>
        </p:txBody>
      </p:sp>
      <p:sp>
        <p:nvSpPr>
          <p:cNvPr id="3" name="TextBox 2"/>
          <p:cNvSpPr txBox="1"/>
          <p:nvPr/>
        </p:nvSpPr>
        <p:spPr>
          <a:xfrm>
            <a:off x="2695009" y="5883452"/>
            <a:ext cx="3399905" cy="369332"/>
          </a:xfrm>
          <a:prstGeom prst="rect">
            <a:avLst/>
          </a:prstGeom>
          <a:noFill/>
        </p:spPr>
        <p:txBody>
          <a:bodyPr wrap="none" rtlCol="0">
            <a:spAutoFit/>
          </a:bodyPr>
          <a:lstStyle/>
          <a:p>
            <a:r>
              <a:rPr lang="en-US" dirty="0">
                <a:hlinkClick r:id="rId4"/>
              </a:rPr>
              <a:t>http://ricas.pearsonsupport.com/</a:t>
            </a:r>
            <a:r>
              <a:rPr lang="en-US" dirty="0"/>
              <a:t> </a:t>
            </a:r>
          </a:p>
        </p:txBody>
      </p:sp>
      <p:pic>
        <p:nvPicPr>
          <p:cNvPr id="7" name="Content Placeholder 4"/>
          <p:cNvPicPr>
            <a:picLocks noChangeAspect="1"/>
          </p:cNvPicPr>
          <p:nvPr/>
        </p:nvPicPr>
        <p:blipFill rotWithShape="1">
          <a:blip r:embed="rId5"/>
          <a:srcRect l="61949" t="7836" r="790" b="19086"/>
          <a:stretch/>
        </p:blipFill>
        <p:spPr>
          <a:xfrm>
            <a:off x="1500092" y="1315634"/>
            <a:ext cx="6143814" cy="4593816"/>
          </a:xfrm>
          <a:prstGeom prst="rect">
            <a:avLst/>
          </a:prstGeom>
        </p:spPr>
      </p:pic>
    </p:spTree>
    <p:extLst>
      <p:ext uri="{BB962C8B-B14F-4D97-AF65-F5344CB8AC3E}">
        <p14:creationId xmlns:p14="http://schemas.microsoft.com/office/powerpoint/2010/main" val="2520920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695451" y="692217"/>
            <a:ext cx="5829300" cy="461669"/>
          </a:xfrm>
        </p:spPr>
        <p:txBody>
          <a:bodyPr>
            <a:normAutofit fontScale="90000"/>
          </a:bodyPr>
          <a:lstStyle/>
          <a:p>
            <a:pPr algn="ctr"/>
            <a:r>
              <a:rPr lang="en-US" b="1"/>
              <a:t>Released Items</a:t>
            </a:r>
          </a:p>
        </p:txBody>
      </p:sp>
      <p:sp>
        <p:nvSpPr>
          <p:cNvPr id="6" name="Slide Number Placeholder 5"/>
          <p:cNvSpPr>
            <a:spLocks noGrp="1"/>
          </p:cNvSpPr>
          <p:nvPr>
            <p:ph type="sldNum" sz="quarter" idx="12"/>
          </p:nvPr>
        </p:nvSpPr>
        <p:spPr/>
        <p:txBody>
          <a:bodyPr/>
          <a:lstStyle/>
          <a:p>
            <a:fld id="{E3A0F8C9-0536-44E3-92CA-2798A712B5A8}" type="slidenum">
              <a:rPr lang="en-US" smtClean="0"/>
              <a:t>4</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015242099"/>
              </p:ext>
            </p:extLst>
          </p:nvPr>
        </p:nvGraphicFramePr>
        <p:xfrm>
          <a:off x="2185735" y="6370746"/>
          <a:ext cx="6096000" cy="370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52504012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http://ricas.pearsonsupport.com/released-items/ela/</a:t>
                      </a:r>
                    </a:p>
                  </a:txBody>
                  <a:tcPr/>
                </a:tc>
                <a:extLst>
                  <a:ext uri="{0D108BD9-81ED-4DB2-BD59-A6C34878D82A}">
                    <a16:rowId xmlns:a16="http://schemas.microsoft.com/office/drawing/2014/main" val="2460353517"/>
                  </a:ext>
                </a:extLst>
              </a:tr>
            </a:tbl>
          </a:graphicData>
        </a:graphic>
      </p:graphicFrame>
      <p:pic>
        <p:nvPicPr>
          <p:cNvPr id="8" name="Content Placeholder 4"/>
          <p:cNvPicPr>
            <a:picLocks noChangeAspect="1"/>
          </p:cNvPicPr>
          <p:nvPr/>
        </p:nvPicPr>
        <p:blipFill rotWithShape="1">
          <a:blip r:embed="rId4"/>
          <a:srcRect l="62035" t="7949" r="1128" b="19471"/>
          <a:stretch/>
        </p:blipFill>
        <p:spPr>
          <a:xfrm>
            <a:off x="1510856" y="1248156"/>
            <a:ext cx="6365480" cy="4781598"/>
          </a:xfrm>
          <a:prstGeom prst="rect">
            <a:avLst/>
          </a:prstGeom>
        </p:spPr>
      </p:pic>
    </p:spTree>
    <p:extLst>
      <p:ext uri="{BB962C8B-B14F-4D97-AF65-F5344CB8AC3E}">
        <p14:creationId xmlns:p14="http://schemas.microsoft.com/office/powerpoint/2010/main" val="1809979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695451" y="692217"/>
            <a:ext cx="5829300" cy="461669"/>
          </a:xfrm>
        </p:spPr>
        <p:txBody>
          <a:bodyPr>
            <a:normAutofit fontScale="90000"/>
          </a:bodyPr>
          <a:lstStyle/>
          <a:p>
            <a:pPr algn="ctr"/>
            <a:r>
              <a:rPr lang="en-US" b="1"/>
              <a:t>Released Items</a:t>
            </a:r>
          </a:p>
        </p:txBody>
      </p:sp>
      <p:sp>
        <p:nvSpPr>
          <p:cNvPr id="6" name="Slide Number Placeholder 5"/>
          <p:cNvSpPr>
            <a:spLocks noGrp="1"/>
          </p:cNvSpPr>
          <p:nvPr>
            <p:ph type="sldNum" sz="quarter" idx="12"/>
          </p:nvPr>
        </p:nvSpPr>
        <p:spPr/>
        <p:txBody>
          <a:bodyPr/>
          <a:lstStyle/>
          <a:p>
            <a:fld id="{E3A0F8C9-0536-44E3-92CA-2798A712B5A8}" type="slidenum">
              <a:rPr lang="en-US" smtClean="0"/>
              <a:t>5</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9585623"/>
              </p:ext>
            </p:extLst>
          </p:nvPr>
        </p:nvGraphicFramePr>
        <p:xfrm>
          <a:off x="1523998" y="5760132"/>
          <a:ext cx="6096000" cy="370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52504012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t>http://ricas.pearsonsupport.com/released-items/ela/</a:t>
                      </a:r>
                    </a:p>
                  </a:txBody>
                  <a:tcPr/>
                </a:tc>
                <a:extLst>
                  <a:ext uri="{0D108BD9-81ED-4DB2-BD59-A6C34878D82A}">
                    <a16:rowId xmlns:a16="http://schemas.microsoft.com/office/drawing/2014/main" val="2460353517"/>
                  </a:ext>
                </a:extLst>
              </a:tr>
            </a:tbl>
          </a:graphicData>
        </a:graphic>
      </p:graphicFrame>
      <p:sp>
        <p:nvSpPr>
          <p:cNvPr id="2" name="Content Placeholder 1"/>
          <p:cNvSpPr>
            <a:spLocks noGrp="1"/>
          </p:cNvSpPr>
          <p:nvPr>
            <p:ph idx="1"/>
          </p:nvPr>
        </p:nvSpPr>
        <p:spPr/>
        <p:txBody>
          <a:bodyPr/>
          <a:lstStyle/>
          <a:p>
            <a:endParaRPr lang="en-US"/>
          </a:p>
        </p:txBody>
      </p:sp>
      <p:pic>
        <p:nvPicPr>
          <p:cNvPr id="5" name="Picture 4"/>
          <p:cNvPicPr>
            <a:picLocks noChangeAspect="1"/>
          </p:cNvPicPr>
          <p:nvPr/>
        </p:nvPicPr>
        <p:blipFill rotWithShape="1">
          <a:blip r:embed="rId4"/>
          <a:srcRect l="62119" t="7136" r="1171" b="37874"/>
          <a:stretch/>
        </p:blipFill>
        <p:spPr>
          <a:xfrm>
            <a:off x="727832" y="1130421"/>
            <a:ext cx="7949737" cy="4540017"/>
          </a:xfrm>
          <a:prstGeom prst="rect">
            <a:avLst/>
          </a:prstGeom>
        </p:spPr>
      </p:pic>
    </p:spTree>
    <p:extLst>
      <p:ext uri="{BB962C8B-B14F-4D97-AF65-F5344CB8AC3E}">
        <p14:creationId xmlns:p14="http://schemas.microsoft.com/office/powerpoint/2010/main" val="2063570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775121" cy="612287"/>
          </a:xfrm>
        </p:spPr>
        <p:txBody>
          <a:bodyPr>
            <a:normAutofit fontScale="90000"/>
          </a:bodyPr>
          <a:lstStyle/>
          <a:p>
            <a:pPr algn="ctr"/>
            <a:r>
              <a:rPr lang="en-US" b="1"/>
              <a:t>Released Items – Metadata</a:t>
            </a:r>
          </a:p>
        </p:txBody>
      </p:sp>
      <p:sp>
        <p:nvSpPr>
          <p:cNvPr id="6" name="Slide Number Placeholder 5"/>
          <p:cNvSpPr>
            <a:spLocks noGrp="1"/>
          </p:cNvSpPr>
          <p:nvPr>
            <p:ph type="sldNum" sz="quarter" idx="12"/>
          </p:nvPr>
        </p:nvSpPr>
        <p:spPr/>
        <p:txBody>
          <a:bodyPr/>
          <a:lstStyle/>
          <a:p>
            <a:fld id="{E3A0F8C9-0536-44E3-92CA-2798A712B5A8}" type="slidenum">
              <a:rPr lang="en-US" smtClean="0"/>
              <a:t>6</a:t>
            </a:fld>
            <a:endParaRPr lang="en-US"/>
          </a:p>
        </p:txBody>
      </p:sp>
      <p:pic>
        <p:nvPicPr>
          <p:cNvPr id="3" name="Picture 2"/>
          <p:cNvPicPr>
            <a:picLocks noChangeAspect="1"/>
          </p:cNvPicPr>
          <p:nvPr/>
        </p:nvPicPr>
        <p:blipFill rotWithShape="1">
          <a:blip r:embed="rId4"/>
          <a:srcRect l="68908" t="7738" r="8049" b="23362"/>
          <a:stretch/>
        </p:blipFill>
        <p:spPr>
          <a:xfrm>
            <a:off x="2594955" y="1235702"/>
            <a:ext cx="4480564" cy="5114082"/>
          </a:xfrm>
          <a:prstGeom prst="rect">
            <a:avLst/>
          </a:prstGeom>
        </p:spPr>
      </p:pic>
      <p:pic>
        <p:nvPicPr>
          <p:cNvPr id="8" name="Picture 8" descr="A screenshot of a cell phone&#10;&#10;Description generated with high confidence">
            <a:extLst>
              <a:ext uri="{FF2B5EF4-FFF2-40B4-BE49-F238E27FC236}">
                <a16:creationId xmlns:a16="http://schemas.microsoft.com/office/drawing/2014/main" id="{79AE1E5D-59C3-48CC-B036-C9478BFF2EB6}"/>
              </a:ext>
            </a:extLst>
          </p:cNvPr>
          <p:cNvPicPr>
            <a:picLocks noChangeAspect="1"/>
          </p:cNvPicPr>
          <p:nvPr/>
        </p:nvPicPr>
        <p:blipFill>
          <a:blip r:embed="rId5"/>
          <a:stretch>
            <a:fillRect/>
          </a:stretch>
        </p:blipFill>
        <p:spPr>
          <a:xfrm>
            <a:off x="221672" y="1458209"/>
            <a:ext cx="2244437" cy="64420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71444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352878"/>
            <a:ext cx="7886699" cy="683711"/>
          </a:xfrm>
        </p:spPr>
        <p:txBody>
          <a:bodyPr>
            <a:normAutofit fontScale="90000"/>
          </a:bodyPr>
          <a:lstStyle/>
          <a:p>
            <a:pPr algn="ctr"/>
            <a:r>
              <a:rPr lang="en-US" b="1" dirty="0"/>
              <a:t/>
            </a:r>
            <a:br>
              <a:rPr lang="en-US" b="1" dirty="0"/>
            </a:br>
            <a:r>
              <a:rPr lang="en-US" b="1" dirty="0"/>
              <a:t>Metadata: Rubrics Included </a:t>
            </a:r>
          </a:p>
        </p:txBody>
      </p:sp>
      <p:sp>
        <p:nvSpPr>
          <p:cNvPr id="6" name="Slide Number Placeholder 5"/>
          <p:cNvSpPr>
            <a:spLocks noGrp="1"/>
          </p:cNvSpPr>
          <p:nvPr>
            <p:ph type="sldNum" sz="quarter" idx="12"/>
          </p:nvPr>
        </p:nvSpPr>
        <p:spPr/>
        <p:txBody>
          <a:bodyPr/>
          <a:lstStyle/>
          <a:p>
            <a:fld id="{E3A0F8C9-0536-44E3-92CA-2798A712B5A8}" type="slidenum">
              <a:rPr lang="en-US" smtClean="0"/>
              <a:t>7</a:t>
            </a:fld>
            <a:endParaRPr lang="en-US"/>
          </a:p>
        </p:txBody>
      </p:sp>
      <p:pic>
        <p:nvPicPr>
          <p:cNvPr id="7" name="Content Placeholder 4"/>
          <p:cNvPicPr>
            <a:picLocks noChangeAspect="1"/>
          </p:cNvPicPr>
          <p:nvPr/>
        </p:nvPicPr>
        <p:blipFill rotWithShape="1">
          <a:blip r:embed="rId4"/>
          <a:srcRect l="68493" t="16359" r="7606" b="24476"/>
          <a:stretch/>
        </p:blipFill>
        <p:spPr>
          <a:xfrm>
            <a:off x="1916120" y="1149879"/>
            <a:ext cx="5636795" cy="5319761"/>
          </a:xfrm>
          <a:prstGeom prst="rect">
            <a:avLst/>
          </a:prstGeom>
        </p:spPr>
      </p:pic>
    </p:spTree>
    <p:extLst>
      <p:ext uri="{BB962C8B-B14F-4D97-AF65-F5344CB8AC3E}">
        <p14:creationId xmlns:p14="http://schemas.microsoft.com/office/powerpoint/2010/main" val="2065246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dirty="0"/>
              <a:t>Metadata: Rubric continued</a:t>
            </a:r>
          </a:p>
        </p:txBody>
      </p:sp>
      <p:sp>
        <p:nvSpPr>
          <p:cNvPr id="6" name="Slide Number Placeholder 5"/>
          <p:cNvSpPr>
            <a:spLocks noGrp="1"/>
          </p:cNvSpPr>
          <p:nvPr>
            <p:ph type="sldNum" sz="quarter" idx="12"/>
          </p:nvPr>
        </p:nvSpPr>
        <p:spPr/>
        <p:txBody>
          <a:bodyPr/>
          <a:lstStyle/>
          <a:p>
            <a:fld id="{E3A0F8C9-0536-44E3-92CA-2798A712B5A8}" type="slidenum">
              <a:rPr lang="en-US" smtClean="0"/>
              <a:t>8</a:t>
            </a:fld>
            <a:endParaRPr lang="en-US"/>
          </a:p>
        </p:txBody>
      </p:sp>
      <p:sp>
        <p:nvSpPr>
          <p:cNvPr id="2" name="Content Placeholder 1"/>
          <p:cNvSpPr>
            <a:spLocks noGrp="1"/>
          </p:cNvSpPr>
          <p:nvPr>
            <p:ph idx="1"/>
          </p:nvPr>
        </p:nvSpPr>
        <p:spPr/>
        <p:txBody>
          <a:bodyPr>
            <a:normAutofit/>
          </a:bodyPr>
          <a:lstStyle/>
          <a:p>
            <a:pPr marL="0" indent="0">
              <a:lnSpc>
                <a:spcPct val="110000"/>
              </a:lnSpc>
              <a:buNone/>
            </a:pPr>
            <a:endParaRPr lang="en-US"/>
          </a:p>
          <a:p>
            <a:endParaRPr lang="en-US"/>
          </a:p>
        </p:txBody>
      </p:sp>
      <p:pic>
        <p:nvPicPr>
          <p:cNvPr id="3" name="Picture 2"/>
          <p:cNvPicPr>
            <a:picLocks noChangeAspect="1"/>
          </p:cNvPicPr>
          <p:nvPr/>
        </p:nvPicPr>
        <p:blipFill rotWithShape="1">
          <a:blip r:embed="rId4"/>
          <a:srcRect l="68174" t="56937" r="7802" b="25218"/>
          <a:stretch/>
        </p:blipFill>
        <p:spPr>
          <a:xfrm>
            <a:off x="910744" y="2053135"/>
            <a:ext cx="7322510" cy="2073697"/>
          </a:xfrm>
          <a:prstGeom prst="rect">
            <a:avLst/>
          </a:prstGeom>
        </p:spPr>
      </p:pic>
    </p:spTree>
    <p:extLst>
      <p:ext uri="{BB962C8B-B14F-4D97-AF65-F5344CB8AC3E}">
        <p14:creationId xmlns:p14="http://schemas.microsoft.com/office/powerpoint/2010/main" val="269244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a:t>Unreleased Items – Metadata</a:t>
            </a:r>
          </a:p>
        </p:txBody>
      </p:sp>
      <p:sp>
        <p:nvSpPr>
          <p:cNvPr id="6" name="Slide Number Placeholder 5"/>
          <p:cNvSpPr>
            <a:spLocks noGrp="1"/>
          </p:cNvSpPr>
          <p:nvPr>
            <p:ph type="sldNum" sz="quarter" idx="12"/>
          </p:nvPr>
        </p:nvSpPr>
        <p:spPr/>
        <p:txBody>
          <a:bodyPr/>
          <a:lstStyle/>
          <a:p>
            <a:fld id="{E3A0F8C9-0536-44E3-92CA-2798A712B5A8}" type="slidenum">
              <a:rPr lang="en-US" smtClean="0"/>
              <a:t>9</a:t>
            </a:fld>
            <a:endParaRPr lang="en-US"/>
          </a:p>
        </p:txBody>
      </p:sp>
      <p:sp>
        <p:nvSpPr>
          <p:cNvPr id="2" name="Content Placeholder 1"/>
          <p:cNvSpPr>
            <a:spLocks noGrp="1"/>
          </p:cNvSpPr>
          <p:nvPr>
            <p:ph idx="1"/>
          </p:nvPr>
        </p:nvSpPr>
        <p:spPr/>
        <p:txBody>
          <a:bodyPr>
            <a:normAutofit/>
          </a:bodyPr>
          <a:lstStyle/>
          <a:p>
            <a:pPr marL="0" indent="0">
              <a:lnSpc>
                <a:spcPct val="110000"/>
              </a:lnSpc>
              <a:buNone/>
            </a:pPr>
            <a:endParaRPr lang="en-US"/>
          </a:p>
          <a:p>
            <a:endParaRPr lang="en-US"/>
          </a:p>
        </p:txBody>
      </p:sp>
      <p:pic>
        <p:nvPicPr>
          <p:cNvPr id="8" name="Content Placeholder 4"/>
          <p:cNvPicPr>
            <a:picLocks noChangeAspect="1"/>
          </p:cNvPicPr>
          <p:nvPr/>
        </p:nvPicPr>
        <p:blipFill rotWithShape="1">
          <a:blip r:embed="rId4"/>
          <a:srcRect l="67905" t="10468" r="7733" b="46032"/>
          <a:stretch/>
        </p:blipFill>
        <p:spPr>
          <a:xfrm>
            <a:off x="1255853" y="1380414"/>
            <a:ext cx="6632293" cy="4514749"/>
          </a:xfrm>
          <a:prstGeom prst="rect">
            <a:avLst/>
          </a:prstGeom>
        </p:spPr>
      </p:pic>
    </p:spTree>
    <p:extLst>
      <p:ext uri="{BB962C8B-B14F-4D97-AF65-F5344CB8AC3E}">
        <p14:creationId xmlns:p14="http://schemas.microsoft.com/office/powerpoint/2010/main" val="4603744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93351115291643ABEAA5E03FD77E84" ma:contentTypeVersion="6" ma:contentTypeDescription="Create a new document." ma:contentTypeScope="" ma:versionID="380963258b788ba70b892a73ee1318e1">
  <xsd:schema xmlns:xsd="http://www.w3.org/2001/XMLSchema" xmlns:xs="http://www.w3.org/2001/XMLSchema" xmlns:p="http://schemas.microsoft.com/office/2006/metadata/properties" xmlns:ns2="617ed337-7128-4ee4-853a-4b3abf6de8bc" targetNamespace="http://schemas.microsoft.com/office/2006/metadata/properties" ma:root="true" ma:fieldsID="4666a99ac85c46ebd11bbf6de1eb47a1" ns2:_="">
    <xsd:import namespace="617ed337-7128-4ee4-853a-4b3abf6de8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ed337-7128-4ee4-853a-4b3abf6de8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E3A8D3-3B8D-44FD-BA9A-206D61A82EBB}">
  <ds:schemaRefs>
    <ds:schemaRef ds:uri="617ed337-7128-4ee4-853a-4b3abf6de8b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84EF247-B877-4DB8-A108-69AC4776893A}">
  <ds:schemaRefs>
    <ds:schemaRef ds:uri="http://schemas.microsoft.com/sharepoint/v3/contenttype/forms"/>
  </ds:schemaRefs>
</ds:datastoreItem>
</file>

<file path=customXml/itemProps3.xml><?xml version="1.0" encoding="utf-8"?>
<ds:datastoreItem xmlns:ds="http://schemas.openxmlformats.org/officeDocument/2006/customXml" ds:itemID="{E8B458DB-9672-4699-8C47-782FFF4CEFF3}">
  <ds:schemaRefs>
    <ds:schemaRef ds:uri="http://schemas.microsoft.com/office/2006/metadata/properties"/>
    <ds:schemaRef ds:uri="617ed337-7128-4ee4-853a-4b3abf6de8bc"/>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487</TotalTime>
  <Words>888</Words>
  <Application>Microsoft Office PowerPoint</Application>
  <PresentationFormat>On-screen Show (4:3)</PresentationFormat>
  <Paragraphs>188</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Cambria</vt:lpstr>
      <vt:lpstr>Office Theme</vt:lpstr>
      <vt:lpstr>RICAS ELA:   Understanding Released Items &amp;  Student Work Samples </vt:lpstr>
      <vt:lpstr>Agenda</vt:lpstr>
      <vt:lpstr>RICAS Resource Center</vt:lpstr>
      <vt:lpstr>Released Items</vt:lpstr>
      <vt:lpstr>Released Items</vt:lpstr>
      <vt:lpstr>Released Items – Metadata</vt:lpstr>
      <vt:lpstr> Metadata: Rubrics Included </vt:lpstr>
      <vt:lpstr>Metadata: Rubric continued</vt:lpstr>
      <vt:lpstr>Unreleased Items – Metadata</vt:lpstr>
      <vt:lpstr>Released Items: Student Work</vt:lpstr>
      <vt:lpstr>Sample Student Work &amp; Scoring Guides</vt:lpstr>
      <vt:lpstr>Sample Student Work by Question</vt:lpstr>
      <vt:lpstr>Sample Student Work &amp; Scoring Guides</vt:lpstr>
      <vt:lpstr>Sample Student Work with Annotations</vt:lpstr>
      <vt:lpstr>RICAS Assessments Webpage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RICAS:  English Language Arts/Literacy  Informational Session</dc:title>
  <dc:creator>O'Brien, Colleen</dc:creator>
  <cp:lastModifiedBy>Heineke, Heather</cp:lastModifiedBy>
  <cp:revision>238</cp:revision>
  <dcterms:modified xsi:type="dcterms:W3CDTF">2019-01-30T20:20:57Z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0x010100CD93351115291643ABEAA5E03FD77E84</vt:lpwstr>
  </property>
</Properties>
</file>