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3"/>
  </p:notesMasterIdLst>
  <p:handoutMasterIdLst>
    <p:handoutMasterId r:id="rId34"/>
  </p:handoutMasterIdLst>
  <p:sldIdLst>
    <p:sldId id="294" r:id="rId2"/>
    <p:sldId id="320" r:id="rId3"/>
    <p:sldId id="302" r:id="rId4"/>
    <p:sldId id="270" r:id="rId5"/>
    <p:sldId id="328" r:id="rId6"/>
    <p:sldId id="340" r:id="rId7"/>
    <p:sldId id="329" r:id="rId8"/>
    <p:sldId id="330" r:id="rId9"/>
    <p:sldId id="304" r:id="rId10"/>
    <p:sldId id="333" r:id="rId11"/>
    <p:sldId id="334" r:id="rId12"/>
    <p:sldId id="303" r:id="rId13"/>
    <p:sldId id="337" r:id="rId14"/>
    <p:sldId id="339" r:id="rId15"/>
    <p:sldId id="338" r:id="rId16"/>
    <p:sldId id="319" r:id="rId17"/>
    <p:sldId id="281" r:id="rId18"/>
    <p:sldId id="282" r:id="rId19"/>
    <p:sldId id="323" r:id="rId20"/>
    <p:sldId id="324" r:id="rId21"/>
    <p:sldId id="325" r:id="rId22"/>
    <p:sldId id="326" r:id="rId23"/>
    <p:sldId id="327" r:id="rId24"/>
    <p:sldId id="335" r:id="rId25"/>
    <p:sldId id="336" r:id="rId26"/>
    <p:sldId id="289" r:id="rId27"/>
    <p:sldId id="290" r:id="rId28"/>
    <p:sldId id="291" r:id="rId29"/>
    <p:sldId id="331" r:id="rId30"/>
    <p:sldId id="332" r:id="rId31"/>
    <p:sldId id="264" r:id="rId32"/>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cy Gerzon" initials="NG"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423"/>
    <a:srgbClr val="408000"/>
    <a:srgbClr val="008040"/>
    <a:srgbClr val="378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20" autoAdjust="0"/>
  </p:normalViewPr>
  <p:slideViewPr>
    <p:cSldViewPr snapToGrid="0" snapToObjects="1">
      <p:cViewPr varScale="1">
        <p:scale>
          <a:sx n="88" d="100"/>
          <a:sy n="88" d="100"/>
        </p:scale>
        <p:origin x="166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4-06T17:31:30.898" idx="4">
    <p:pos x="10" y="10"/>
    <p:text>Insert workbook page number into slide</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PPT Slides – Module 3</a:t>
            </a:r>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r>
              <a:rPr lang="en-US" dirty="0" smtClean="0"/>
              <a:t>3-4</a:t>
            </a:r>
            <a:endParaRPr lang="en-US" dirty="0"/>
          </a:p>
        </p:txBody>
      </p:sp>
    </p:spTree>
    <p:extLst>
      <p:ext uri="{BB962C8B-B14F-4D97-AF65-F5344CB8AC3E}">
        <p14:creationId xmlns:p14="http://schemas.microsoft.com/office/powerpoint/2010/main" val="412327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latin typeface="Arial"/>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latin typeface="Arial"/>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latin typeface="Arial"/>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6200" y="8686800"/>
            <a:ext cx="2971799" cy="457200"/>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sz="1200" b="0" i="0" u="none" strike="noStrike" cap="none" baseline="0">
              <a:latin typeface="Arial"/>
              <a:ea typeface="Arial"/>
              <a:cs typeface="Arial"/>
              <a:sym typeface="Arial"/>
            </a:endParaRPr>
          </a:p>
          <a:p>
            <a:pPr marL="0" lvl="1" indent="-88900">
              <a:spcBef>
                <a:spcPts val="0"/>
              </a:spcBef>
              <a:buClr>
                <a:srgbClr val="000000"/>
              </a:buClr>
              <a:buFont typeface="Courier New"/>
              <a:buChar char="o"/>
            </a:pPr>
            <a:endParaRPr/>
          </a:p>
          <a:p>
            <a:pPr marL="0" lvl="2" indent="-88900">
              <a:spcBef>
                <a:spcPts val="0"/>
              </a:spcBef>
              <a:buClr>
                <a:srgbClr val="000000"/>
              </a:buClr>
              <a:buFont typeface="Wingdings"/>
              <a:buChar char="§"/>
            </a:pPr>
            <a:endParaRPr/>
          </a:p>
          <a:p>
            <a:pPr marL="0" lvl="3" indent="-88900">
              <a:spcBef>
                <a:spcPts val="0"/>
              </a:spcBef>
              <a:buClr>
                <a:srgbClr val="000000"/>
              </a:buClr>
              <a:buFont typeface="Arial"/>
              <a:buChar char="●"/>
            </a:pPr>
            <a:endParaRPr/>
          </a:p>
          <a:p>
            <a:pPr marL="0" lvl="4" indent="-88900">
              <a:spcBef>
                <a:spcPts val="0"/>
              </a:spcBef>
              <a:buClr>
                <a:srgbClr val="000000"/>
              </a:buClr>
              <a:buFont typeface="Courier New"/>
              <a:buChar char="o"/>
            </a:pPr>
            <a:endParaRPr/>
          </a:p>
          <a:p>
            <a:pPr marL="0" lvl="5" indent="-88900">
              <a:spcBef>
                <a:spcPts val="0"/>
              </a:spcBef>
              <a:buClr>
                <a:srgbClr val="000000"/>
              </a:buClr>
              <a:buFont typeface="Wingdings"/>
              <a:buChar char="§"/>
            </a:pPr>
            <a:endParaRPr/>
          </a:p>
          <a:p>
            <a:pPr marL="0" lvl="6" indent="-88900">
              <a:spcBef>
                <a:spcPts val="0"/>
              </a:spcBef>
              <a:buClr>
                <a:srgbClr val="000000"/>
              </a:buClr>
              <a:buFont typeface="Arial"/>
              <a:buChar char="●"/>
            </a:pPr>
            <a:endParaRPr/>
          </a:p>
          <a:p>
            <a:pPr marL="0" lvl="7" indent="-88900">
              <a:spcBef>
                <a:spcPts val="0"/>
              </a:spcBef>
              <a:buClr>
                <a:srgbClr val="000000"/>
              </a:buClr>
              <a:buFont typeface="Courier New"/>
              <a:buChar char="o"/>
            </a:pPr>
            <a:endParaRPr/>
          </a:p>
          <a:p>
            <a:pPr marL="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426968714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 name="Shape 6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r>
              <a:rPr lang="en-US" dirty="0"/>
              <a:t>Narration: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r>
              <a:rPr lang="en-US" dirty="0"/>
              <a:t>Edits:</a:t>
            </a:r>
            <a:r>
              <a:rPr lang="en-US" baseline="0" dirty="0"/>
              <a:t>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 name="Shape 6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8" name="Shape 138"/>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r>
              <a:rPr lang="en-US" dirty="0"/>
              <a:t>Explain readiness for engaging in protocol</a:t>
            </a:r>
            <a:r>
              <a:rPr lang="en-US" baseline="0" dirty="0"/>
              <a:t> between </a:t>
            </a:r>
            <a:r>
              <a:rPr lang="en-US" baseline="0" dirty="0" err="1"/>
              <a:t>Ms</a:t>
            </a:r>
            <a:r>
              <a:rPr lang="en-US" baseline="0" dirty="0"/>
              <a:t> 1 and 2.</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lang="en-US" baseline="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pic>
        <p:nvPicPr>
          <p:cNvPr id="20" name="Shape 20"/>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6278562"/>
            <a:ext cx="761999" cy="579437"/>
          </a:xfrm>
          <a:prstGeom prst="rect">
            <a:avLst/>
          </a:prstGeom>
          <a:noFill/>
          <a:ln>
            <a:noFill/>
          </a:ln>
        </p:spPr>
      </p:pic>
      <p:sp>
        <p:nvSpPr>
          <p:cNvPr id="21" name="Shape 21"/>
          <p:cNvSpPr/>
          <p:nvPr/>
        </p:nvSpPr>
        <p:spPr>
          <a:xfrm>
            <a:off x="8988425" y="1905000"/>
            <a:ext cx="152399" cy="4953000"/>
          </a:xfrm>
          <a:prstGeom prst="rect">
            <a:avLst/>
          </a:prstGeom>
          <a:solidFill>
            <a:srgbClr val="958E27"/>
          </a:solidFill>
          <a:ln>
            <a:noFill/>
          </a:ln>
        </p:spPr>
        <p:txBody>
          <a:bodyPr lIns="91425" tIns="45700" rIns="91425" bIns="45700" anchor="ctr" anchorCtr="0">
            <a:noAutofit/>
          </a:bodyPr>
          <a:lstStyle/>
          <a:p>
            <a:pPr>
              <a:spcBef>
                <a:spcPts val="0"/>
              </a:spcBef>
              <a:buNone/>
            </a:pPr>
            <a:endParaRPr/>
          </a:p>
        </p:txBody>
      </p:sp>
      <p:sp>
        <p:nvSpPr>
          <p:cNvPr id="22" name="Shape 22"/>
          <p:cNvSpPr txBox="1">
            <a:spLocks noGrp="1"/>
          </p:cNvSpPr>
          <p:nvPr>
            <p:ph type="ctrTitle"/>
          </p:nvPr>
        </p:nvSpPr>
        <p:spPr>
          <a:xfrm>
            <a:off x="685800" y="1600200"/>
            <a:ext cx="7772400" cy="1143000"/>
          </a:xfrm>
          <a:prstGeom prst="rect">
            <a:avLst/>
          </a:prstGeom>
          <a:noFill/>
          <a:ln>
            <a:noFill/>
          </a:ln>
        </p:spPr>
        <p:txBody>
          <a:bodyPr lIns="91425" tIns="91425" rIns="91425" bIns="91425" anchor="ctr" anchorCtr="0"/>
          <a:lstStyle>
            <a:lvl1pPr marL="0" marR="0" indent="0" algn="r" rtl="0">
              <a:spcBef>
                <a:spcPts val="0"/>
              </a:spcBef>
              <a:spcAft>
                <a:spcPts val="0"/>
              </a:spcAft>
              <a:defRPr sz="4000" b="0" i="0" u="none" strike="noStrike" cap="none" baseline="0">
                <a:solidFill>
                  <a:srgbClr val="3C3B37"/>
                </a:solidFill>
                <a:latin typeface="Arial Black"/>
                <a:ea typeface="Arial Black"/>
                <a:cs typeface="Arial Black"/>
                <a:sym typeface="Arial Black"/>
              </a:defRPr>
            </a:lvl1pPr>
            <a:lvl2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2pPr>
            <a:lvl3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3pPr>
            <a:lvl4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4pPr>
            <a:lvl5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5pPr>
            <a:lvl6pPr marL="457200" marR="0" indent="0" algn="l" rtl="0">
              <a:spcBef>
                <a:spcPts val="0"/>
              </a:spcBef>
              <a:spcAft>
                <a:spcPts val="0"/>
              </a:spcAft>
              <a:defRPr sz="3200" b="1" i="0" u="none" strike="noStrike" cap="none" baseline="0">
                <a:solidFill>
                  <a:srgbClr val="4C4C4C"/>
                </a:solidFill>
                <a:latin typeface="Arial"/>
                <a:ea typeface="Arial"/>
                <a:cs typeface="Arial"/>
                <a:sym typeface="Arial"/>
              </a:defRPr>
            </a:lvl6pPr>
            <a:lvl7pPr marL="914400" marR="0" indent="0" algn="l" rtl="0">
              <a:spcBef>
                <a:spcPts val="0"/>
              </a:spcBef>
              <a:spcAft>
                <a:spcPts val="0"/>
              </a:spcAft>
              <a:defRPr sz="3200" b="1" i="0" u="none" strike="noStrike" cap="none" baseline="0">
                <a:solidFill>
                  <a:srgbClr val="4C4C4C"/>
                </a:solidFill>
                <a:latin typeface="Arial"/>
                <a:ea typeface="Arial"/>
                <a:cs typeface="Arial"/>
                <a:sym typeface="Arial"/>
              </a:defRPr>
            </a:lvl7pPr>
            <a:lvl8pPr marL="1371600" marR="0" indent="0" algn="l" rtl="0">
              <a:spcBef>
                <a:spcPts val="0"/>
              </a:spcBef>
              <a:spcAft>
                <a:spcPts val="0"/>
              </a:spcAft>
              <a:defRPr sz="3200" b="1" i="0" u="none" strike="noStrike" cap="none" baseline="0">
                <a:solidFill>
                  <a:srgbClr val="4C4C4C"/>
                </a:solidFill>
                <a:latin typeface="Arial"/>
                <a:ea typeface="Arial"/>
                <a:cs typeface="Arial"/>
                <a:sym typeface="Arial"/>
              </a:defRPr>
            </a:lvl8pPr>
            <a:lvl9pPr marL="1828800" marR="0" indent="0" algn="l" rtl="0">
              <a:spcBef>
                <a:spcPts val="0"/>
              </a:spcBef>
              <a:spcAft>
                <a:spcPts val="0"/>
              </a:spcAft>
              <a:defRPr sz="3200" b="1" i="0" u="none" strike="noStrike" cap="none" baseline="0">
                <a:solidFill>
                  <a:srgbClr val="4C4C4C"/>
                </a:solidFill>
                <a:latin typeface="Arial"/>
                <a:ea typeface="Arial"/>
                <a:cs typeface="Arial"/>
                <a:sym typeface="Arial"/>
              </a:defRPr>
            </a:lvl9pPr>
          </a:lstStyle>
          <a:p>
            <a:endParaRPr/>
          </a:p>
        </p:txBody>
      </p:sp>
      <p:sp>
        <p:nvSpPr>
          <p:cNvPr id="23" name="Shape 23"/>
          <p:cNvSpPr txBox="1">
            <a:spLocks noGrp="1"/>
          </p:cNvSpPr>
          <p:nvPr>
            <p:ph type="subTitle" idx="1"/>
          </p:nvPr>
        </p:nvSpPr>
        <p:spPr>
          <a:xfrm>
            <a:off x="685800" y="2438400"/>
            <a:ext cx="7772400" cy="2438399"/>
          </a:xfrm>
          <a:prstGeom prst="rect">
            <a:avLst/>
          </a:prstGeom>
          <a:noFill/>
          <a:ln>
            <a:noFill/>
          </a:ln>
        </p:spPr>
        <p:txBody>
          <a:bodyPr lIns="91425" tIns="91425" rIns="91425" bIns="91425" anchor="t" anchorCtr="0"/>
          <a:lstStyle>
            <a:lvl1pPr marL="0" marR="0" indent="0" algn="r" rtl="0">
              <a:spcBef>
                <a:spcPts val="320"/>
              </a:spcBef>
              <a:spcAft>
                <a:spcPts val="0"/>
              </a:spcAft>
              <a:buClr>
                <a:srgbClr val="594599"/>
              </a:buClr>
              <a:buFont typeface="Arial"/>
              <a:buNone/>
              <a:defRPr sz="1600" b="0" i="0" u="none" strike="noStrike" cap="none" baseline="0">
                <a:solidFill>
                  <a:srgbClr val="4C4C4C"/>
                </a:solidFill>
                <a:latin typeface="Arial"/>
                <a:ea typeface="Arial"/>
                <a:cs typeface="Arial"/>
                <a:sym typeface="Arial"/>
              </a:defRPr>
            </a:lvl1pPr>
            <a:lvl2pPr marL="742950" marR="0" indent="-158750" algn="l" rtl="0">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6553200" y="6324600"/>
            <a:ext cx="2286000" cy="381000"/>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sz="1000" b="0" i="0" u="none" strike="noStrike" cap="none" baseline="0">
              <a:solidFill>
                <a:schemeClr val="lt2"/>
              </a:solidFill>
              <a:latin typeface="Arial"/>
              <a:ea typeface="Arial"/>
              <a:cs typeface="Arial"/>
              <a:sym typeface="Arial"/>
            </a:endParaRPr>
          </a:p>
          <a:p>
            <a:pPr marL="457200" lvl="1"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914400" lvl="2"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1371600" lvl="3"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1828800" lvl="4"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2286000" lvl="5"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2743200" lvl="6"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3200400" lvl="7"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3657600" lvl="8"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304800" y="76200"/>
            <a:ext cx="8839199" cy="1143000"/>
          </a:xfrm>
          <a:prstGeom prst="rect">
            <a:avLst/>
          </a:prstGeom>
          <a:noFill/>
          <a:ln>
            <a:noFill/>
          </a:ln>
        </p:spPr>
        <p:txBody>
          <a:bodyPr lIns="91425" tIns="91425" rIns="91425" bIns="91425" anchor="ctr" anchorCtr="0"/>
          <a:lstStyle>
            <a:lvl1pPr algn="l" rtl="0">
              <a:spcBef>
                <a:spcPts val="0"/>
              </a:spcBef>
              <a:spcAft>
                <a:spcPts val="0"/>
              </a:spcAft>
              <a:defRPr sz="3200" b="1">
                <a:solidFill>
                  <a:srgbClr val="4C4C4C"/>
                </a:solidFill>
              </a:defRPr>
            </a:lvl1pPr>
            <a:lvl2pPr algn="l" rtl="0">
              <a:spcBef>
                <a:spcPts val="0"/>
              </a:spcBef>
              <a:spcAft>
                <a:spcPts val="0"/>
              </a:spcAft>
              <a:defRPr sz="3200" b="1">
                <a:solidFill>
                  <a:srgbClr val="4C4C4C"/>
                </a:solidFill>
              </a:defRPr>
            </a:lvl2pPr>
            <a:lvl3pPr algn="l" rtl="0">
              <a:spcBef>
                <a:spcPts val="0"/>
              </a:spcBef>
              <a:spcAft>
                <a:spcPts val="0"/>
              </a:spcAft>
              <a:defRPr sz="3200" b="1">
                <a:solidFill>
                  <a:srgbClr val="4C4C4C"/>
                </a:solidFill>
              </a:defRPr>
            </a:lvl3pPr>
            <a:lvl4pPr algn="l" rtl="0">
              <a:spcBef>
                <a:spcPts val="0"/>
              </a:spcBef>
              <a:spcAft>
                <a:spcPts val="0"/>
              </a:spcAft>
              <a:defRPr sz="3200" b="1">
                <a:solidFill>
                  <a:srgbClr val="4C4C4C"/>
                </a:solidFill>
              </a:defRPr>
            </a:lvl4pPr>
            <a:lvl5pPr algn="l" rtl="0">
              <a:spcBef>
                <a:spcPts val="0"/>
              </a:spcBef>
              <a:spcAft>
                <a:spcPts val="0"/>
              </a:spcAft>
              <a:defRPr sz="3200" b="1">
                <a:solidFill>
                  <a:srgbClr val="4C4C4C"/>
                </a:solidFill>
              </a:defRPr>
            </a:lvl5pPr>
            <a:lvl6pPr marL="457200" algn="l" rtl="0">
              <a:spcBef>
                <a:spcPts val="0"/>
              </a:spcBef>
              <a:spcAft>
                <a:spcPts val="0"/>
              </a:spcAft>
              <a:defRPr sz="3200" b="1">
                <a:solidFill>
                  <a:srgbClr val="4C4C4C"/>
                </a:solidFill>
              </a:defRPr>
            </a:lvl6pPr>
            <a:lvl7pPr marL="914400" algn="l" rtl="0">
              <a:spcBef>
                <a:spcPts val="0"/>
              </a:spcBef>
              <a:spcAft>
                <a:spcPts val="0"/>
              </a:spcAft>
              <a:defRPr sz="3200" b="1">
                <a:solidFill>
                  <a:srgbClr val="4C4C4C"/>
                </a:solidFill>
              </a:defRPr>
            </a:lvl7pPr>
            <a:lvl8pPr marL="1371600" algn="l" rtl="0">
              <a:spcBef>
                <a:spcPts val="0"/>
              </a:spcBef>
              <a:spcAft>
                <a:spcPts val="0"/>
              </a:spcAft>
              <a:defRPr sz="3200" b="1">
                <a:solidFill>
                  <a:srgbClr val="4C4C4C"/>
                </a:solidFill>
              </a:defRPr>
            </a:lvl8pPr>
            <a:lvl9pPr marL="1828800" algn="l" rtl="0">
              <a:spcBef>
                <a:spcPts val="0"/>
              </a:spcBef>
              <a:spcAft>
                <a:spcPts val="0"/>
              </a:spcAft>
              <a:defRPr sz="3200" b="1">
                <a:solidFill>
                  <a:srgbClr val="4C4C4C"/>
                </a:solidFill>
              </a:defRPr>
            </a:lvl9pPr>
          </a:lstStyle>
          <a:p>
            <a:endParaRPr/>
          </a:p>
        </p:txBody>
      </p:sp>
      <p:sp>
        <p:nvSpPr>
          <p:cNvPr id="53" name="Shape 53"/>
          <p:cNvSpPr txBox="1">
            <a:spLocks noGrp="1"/>
          </p:cNvSpPr>
          <p:nvPr>
            <p:ph type="body" idx="1"/>
          </p:nvPr>
        </p:nvSpPr>
        <p:spPr>
          <a:xfrm rot="5400000">
            <a:off x="2514599" y="-76200"/>
            <a:ext cx="4114800" cy="7772400"/>
          </a:xfrm>
          <a:prstGeom prst="rect">
            <a:avLst/>
          </a:prstGeom>
          <a:noFill/>
          <a:ln>
            <a:noFill/>
          </a:ln>
        </p:spPr>
        <p:txBody>
          <a:bodyPr lIns="91425" tIns="91425" rIns="91425" bIns="91425" anchor="t" anchorCtr="0"/>
          <a:lstStyle>
            <a:lvl1pPr marL="342900" indent="-288925" algn="l" rtl="0">
              <a:spcBef>
                <a:spcPts val="480"/>
              </a:spcBef>
              <a:spcAft>
                <a:spcPts val="0"/>
              </a:spcAft>
              <a:buClr>
                <a:srgbClr val="594599"/>
              </a:buClr>
              <a:buFont typeface="Arial"/>
              <a:buChar char="●"/>
              <a:defRPr sz="2400">
                <a:solidFill>
                  <a:srgbClr val="4C4C4C"/>
                </a:solidFill>
              </a:defRPr>
            </a:lvl1pPr>
            <a:lvl2pPr marL="742950" indent="-158750" algn="l" rtl="0">
              <a:spcBef>
                <a:spcPts val="400"/>
              </a:spcBef>
              <a:spcAft>
                <a:spcPts val="0"/>
              </a:spcAft>
              <a:buClr>
                <a:srgbClr val="A3984B"/>
              </a:buClr>
              <a:buFont typeface="Wingdings"/>
              <a:buChar char="§"/>
              <a:defRPr sz="2000">
                <a:solidFill>
                  <a:srgbClr val="4C4C4C"/>
                </a:solidFill>
              </a:defRPr>
            </a:lvl2pPr>
            <a:lvl3pPr marL="1143000" indent="-168275" algn="l" rtl="0">
              <a:spcBef>
                <a:spcPts val="320"/>
              </a:spcBef>
              <a:spcAft>
                <a:spcPts val="0"/>
              </a:spcAft>
              <a:buClr>
                <a:schemeClr val="lt2"/>
              </a:buClr>
              <a:buFont typeface="Arial"/>
              <a:buChar char="●"/>
              <a:defRPr sz="1600">
                <a:solidFill>
                  <a:srgbClr val="4C4C4C"/>
                </a:solidFill>
              </a:defRPr>
            </a:lvl3pPr>
            <a:lvl4pPr marL="1600200" indent="-168275" algn="l" rtl="0">
              <a:spcBef>
                <a:spcPts val="320"/>
              </a:spcBef>
              <a:spcAft>
                <a:spcPts val="0"/>
              </a:spcAft>
              <a:buClr>
                <a:srgbClr val="7E7763"/>
              </a:buClr>
              <a:buFont typeface="Arial"/>
              <a:buChar char="●"/>
              <a:defRPr sz="1600">
                <a:solidFill>
                  <a:srgbClr val="4C4C4C"/>
                </a:solidFill>
              </a:defRPr>
            </a:lvl4pPr>
            <a:lvl5pPr marL="2057400" indent="-168275" algn="l" rtl="0">
              <a:spcBef>
                <a:spcPts val="320"/>
              </a:spcBef>
              <a:spcAft>
                <a:spcPts val="0"/>
              </a:spcAft>
              <a:buClr>
                <a:srgbClr val="7E7763"/>
              </a:buClr>
              <a:buFont typeface="Arial"/>
              <a:buChar char="●"/>
              <a:defRPr sz="1600">
                <a:solidFill>
                  <a:srgbClr val="4C4C4C"/>
                </a:solidFill>
              </a:defRPr>
            </a:lvl5pPr>
            <a:lvl6pPr marL="2514600" indent="-168275" algn="l" rtl="0">
              <a:spcBef>
                <a:spcPts val="320"/>
              </a:spcBef>
              <a:spcAft>
                <a:spcPts val="0"/>
              </a:spcAft>
              <a:buClr>
                <a:srgbClr val="7E7763"/>
              </a:buClr>
              <a:buFont typeface="Arial"/>
              <a:buChar char="●"/>
              <a:defRPr sz="1600">
                <a:solidFill>
                  <a:srgbClr val="4C4C4C"/>
                </a:solidFill>
              </a:defRPr>
            </a:lvl6pPr>
            <a:lvl7pPr marL="2971800" indent="-168275" algn="l" rtl="0">
              <a:spcBef>
                <a:spcPts val="320"/>
              </a:spcBef>
              <a:spcAft>
                <a:spcPts val="0"/>
              </a:spcAft>
              <a:buClr>
                <a:srgbClr val="7E7763"/>
              </a:buClr>
              <a:buFont typeface="Arial"/>
              <a:buChar char="●"/>
              <a:defRPr sz="1600">
                <a:solidFill>
                  <a:srgbClr val="4C4C4C"/>
                </a:solidFill>
              </a:defRPr>
            </a:lvl7pPr>
            <a:lvl8pPr marL="3429000" indent="-168275" algn="l" rtl="0">
              <a:spcBef>
                <a:spcPts val="320"/>
              </a:spcBef>
              <a:spcAft>
                <a:spcPts val="0"/>
              </a:spcAft>
              <a:buClr>
                <a:srgbClr val="7E7763"/>
              </a:buClr>
              <a:buFont typeface="Arial"/>
              <a:buChar char="●"/>
              <a:defRPr sz="1600">
                <a:solidFill>
                  <a:srgbClr val="4C4C4C"/>
                </a:solidFill>
              </a:defRPr>
            </a:lvl8pPr>
            <a:lvl9pPr marL="3886200" indent="-168275" algn="l" rtl="0">
              <a:spcBef>
                <a:spcPts val="320"/>
              </a:spcBef>
              <a:spcAft>
                <a:spcPts val="0"/>
              </a:spcAft>
              <a:buClr>
                <a:srgbClr val="7E7763"/>
              </a:buClr>
              <a:buFont typeface="Arial"/>
              <a:buChar char="●"/>
              <a:defRPr sz="1600">
                <a:solidFill>
                  <a:srgbClr val="4C4C4C"/>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rot="5400000">
            <a:off x="5143500" y="1866900"/>
            <a:ext cx="5791200" cy="2209799"/>
          </a:xfrm>
          <a:prstGeom prst="rect">
            <a:avLst/>
          </a:prstGeom>
          <a:noFill/>
          <a:ln>
            <a:noFill/>
          </a:ln>
        </p:spPr>
        <p:txBody>
          <a:bodyPr lIns="91425" tIns="91425" rIns="91425" bIns="91425" anchor="ctr" anchorCtr="0"/>
          <a:lstStyle>
            <a:lvl1pPr algn="l" rtl="0">
              <a:spcBef>
                <a:spcPts val="0"/>
              </a:spcBef>
              <a:spcAft>
                <a:spcPts val="0"/>
              </a:spcAft>
              <a:defRPr sz="3200" b="1">
                <a:solidFill>
                  <a:srgbClr val="4C4C4C"/>
                </a:solidFill>
              </a:defRPr>
            </a:lvl1pPr>
            <a:lvl2pPr algn="l" rtl="0">
              <a:spcBef>
                <a:spcPts val="0"/>
              </a:spcBef>
              <a:spcAft>
                <a:spcPts val="0"/>
              </a:spcAft>
              <a:defRPr sz="3200" b="1">
                <a:solidFill>
                  <a:srgbClr val="4C4C4C"/>
                </a:solidFill>
              </a:defRPr>
            </a:lvl2pPr>
            <a:lvl3pPr algn="l" rtl="0">
              <a:spcBef>
                <a:spcPts val="0"/>
              </a:spcBef>
              <a:spcAft>
                <a:spcPts val="0"/>
              </a:spcAft>
              <a:defRPr sz="3200" b="1">
                <a:solidFill>
                  <a:srgbClr val="4C4C4C"/>
                </a:solidFill>
              </a:defRPr>
            </a:lvl3pPr>
            <a:lvl4pPr algn="l" rtl="0">
              <a:spcBef>
                <a:spcPts val="0"/>
              </a:spcBef>
              <a:spcAft>
                <a:spcPts val="0"/>
              </a:spcAft>
              <a:defRPr sz="3200" b="1">
                <a:solidFill>
                  <a:srgbClr val="4C4C4C"/>
                </a:solidFill>
              </a:defRPr>
            </a:lvl4pPr>
            <a:lvl5pPr algn="l" rtl="0">
              <a:spcBef>
                <a:spcPts val="0"/>
              </a:spcBef>
              <a:spcAft>
                <a:spcPts val="0"/>
              </a:spcAft>
              <a:defRPr sz="3200" b="1">
                <a:solidFill>
                  <a:srgbClr val="4C4C4C"/>
                </a:solidFill>
              </a:defRPr>
            </a:lvl5pPr>
            <a:lvl6pPr marL="457200" algn="l" rtl="0">
              <a:spcBef>
                <a:spcPts val="0"/>
              </a:spcBef>
              <a:spcAft>
                <a:spcPts val="0"/>
              </a:spcAft>
              <a:defRPr sz="3200" b="1">
                <a:solidFill>
                  <a:srgbClr val="4C4C4C"/>
                </a:solidFill>
              </a:defRPr>
            </a:lvl6pPr>
            <a:lvl7pPr marL="914400" algn="l" rtl="0">
              <a:spcBef>
                <a:spcPts val="0"/>
              </a:spcBef>
              <a:spcAft>
                <a:spcPts val="0"/>
              </a:spcAft>
              <a:defRPr sz="3200" b="1">
                <a:solidFill>
                  <a:srgbClr val="4C4C4C"/>
                </a:solidFill>
              </a:defRPr>
            </a:lvl7pPr>
            <a:lvl8pPr marL="1371600" algn="l" rtl="0">
              <a:spcBef>
                <a:spcPts val="0"/>
              </a:spcBef>
              <a:spcAft>
                <a:spcPts val="0"/>
              </a:spcAft>
              <a:defRPr sz="3200" b="1">
                <a:solidFill>
                  <a:srgbClr val="4C4C4C"/>
                </a:solidFill>
              </a:defRPr>
            </a:lvl8pPr>
            <a:lvl9pPr marL="1828800" algn="l" rtl="0">
              <a:spcBef>
                <a:spcPts val="0"/>
              </a:spcBef>
              <a:spcAft>
                <a:spcPts val="0"/>
              </a:spcAft>
              <a:defRPr sz="3200" b="1">
                <a:solidFill>
                  <a:srgbClr val="4C4C4C"/>
                </a:solidFill>
              </a:defRPr>
            </a:lvl9pPr>
          </a:lstStyle>
          <a:p>
            <a:endParaRPr/>
          </a:p>
        </p:txBody>
      </p:sp>
      <p:sp>
        <p:nvSpPr>
          <p:cNvPr id="56" name="Shape 56"/>
          <p:cNvSpPr txBox="1">
            <a:spLocks noGrp="1"/>
          </p:cNvSpPr>
          <p:nvPr>
            <p:ph type="body" idx="1"/>
          </p:nvPr>
        </p:nvSpPr>
        <p:spPr>
          <a:xfrm rot="5400000">
            <a:off x="647700" y="-266699"/>
            <a:ext cx="5791200" cy="6476999"/>
          </a:xfrm>
          <a:prstGeom prst="rect">
            <a:avLst/>
          </a:prstGeom>
          <a:noFill/>
          <a:ln>
            <a:noFill/>
          </a:ln>
        </p:spPr>
        <p:txBody>
          <a:bodyPr lIns="91425" tIns="91425" rIns="91425" bIns="91425" anchor="t" anchorCtr="0"/>
          <a:lstStyle>
            <a:lvl1pPr marL="342900" indent="-288925" algn="l" rtl="0">
              <a:spcBef>
                <a:spcPts val="480"/>
              </a:spcBef>
              <a:spcAft>
                <a:spcPts val="0"/>
              </a:spcAft>
              <a:buClr>
                <a:srgbClr val="594599"/>
              </a:buClr>
              <a:buFont typeface="Arial"/>
              <a:buChar char="●"/>
              <a:defRPr sz="2400">
                <a:solidFill>
                  <a:srgbClr val="4C4C4C"/>
                </a:solidFill>
              </a:defRPr>
            </a:lvl1pPr>
            <a:lvl2pPr marL="742950" indent="-158750" algn="l" rtl="0">
              <a:spcBef>
                <a:spcPts val="400"/>
              </a:spcBef>
              <a:spcAft>
                <a:spcPts val="0"/>
              </a:spcAft>
              <a:buClr>
                <a:srgbClr val="A3984B"/>
              </a:buClr>
              <a:buFont typeface="Wingdings"/>
              <a:buChar char="§"/>
              <a:defRPr sz="2000">
                <a:solidFill>
                  <a:srgbClr val="4C4C4C"/>
                </a:solidFill>
              </a:defRPr>
            </a:lvl2pPr>
            <a:lvl3pPr marL="1143000" indent="-168275" algn="l" rtl="0">
              <a:spcBef>
                <a:spcPts val="320"/>
              </a:spcBef>
              <a:spcAft>
                <a:spcPts val="0"/>
              </a:spcAft>
              <a:buClr>
                <a:schemeClr val="lt2"/>
              </a:buClr>
              <a:buFont typeface="Arial"/>
              <a:buChar char="●"/>
              <a:defRPr sz="1600">
                <a:solidFill>
                  <a:srgbClr val="4C4C4C"/>
                </a:solidFill>
              </a:defRPr>
            </a:lvl3pPr>
            <a:lvl4pPr marL="1600200" indent="-168275" algn="l" rtl="0">
              <a:spcBef>
                <a:spcPts val="320"/>
              </a:spcBef>
              <a:spcAft>
                <a:spcPts val="0"/>
              </a:spcAft>
              <a:buClr>
                <a:srgbClr val="7E7763"/>
              </a:buClr>
              <a:buFont typeface="Arial"/>
              <a:buChar char="●"/>
              <a:defRPr sz="1600">
                <a:solidFill>
                  <a:srgbClr val="4C4C4C"/>
                </a:solidFill>
              </a:defRPr>
            </a:lvl4pPr>
            <a:lvl5pPr marL="2057400" indent="-168275" algn="l" rtl="0">
              <a:spcBef>
                <a:spcPts val="320"/>
              </a:spcBef>
              <a:spcAft>
                <a:spcPts val="0"/>
              </a:spcAft>
              <a:buClr>
                <a:srgbClr val="7E7763"/>
              </a:buClr>
              <a:buFont typeface="Arial"/>
              <a:buChar char="●"/>
              <a:defRPr sz="1600">
                <a:solidFill>
                  <a:srgbClr val="4C4C4C"/>
                </a:solidFill>
              </a:defRPr>
            </a:lvl5pPr>
            <a:lvl6pPr marL="2514600" indent="-168275" algn="l" rtl="0">
              <a:spcBef>
                <a:spcPts val="320"/>
              </a:spcBef>
              <a:spcAft>
                <a:spcPts val="0"/>
              </a:spcAft>
              <a:buClr>
                <a:srgbClr val="7E7763"/>
              </a:buClr>
              <a:buFont typeface="Arial"/>
              <a:buChar char="●"/>
              <a:defRPr sz="1600">
                <a:solidFill>
                  <a:srgbClr val="4C4C4C"/>
                </a:solidFill>
              </a:defRPr>
            </a:lvl6pPr>
            <a:lvl7pPr marL="2971800" indent="-168275" algn="l" rtl="0">
              <a:spcBef>
                <a:spcPts val="320"/>
              </a:spcBef>
              <a:spcAft>
                <a:spcPts val="0"/>
              </a:spcAft>
              <a:buClr>
                <a:srgbClr val="7E7763"/>
              </a:buClr>
              <a:buFont typeface="Arial"/>
              <a:buChar char="●"/>
              <a:defRPr sz="1600">
                <a:solidFill>
                  <a:srgbClr val="4C4C4C"/>
                </a:solidFill>
              </a:defRPr>
            </a:lvl7pPr>
            <a:lvl8pPr marL="3429000" indent="-168275" algn="l" rtl="0">
              <a:spcBef>
                <a:spcPts val="320"/>
              </a:spcBef>
              <a:spcAft>
                <a:spcPts val="0"/>
              </a:spcAft>
              <a:buClr>
                <a:srgbClr val="7E7763"/>
              </a:buClr>
              <a:buFont typeface="Arial"/>
              <a:buChar char="●"/>
              <a:defRPr sz="1600">
                <a:solidFill>
                  <a:srgbClr val="4C4C4C"/>
                </a:solidFill>
              </a:defRPr>
            </a:lvl8pPr>
            <a:lvl9pPr marL="3886200" indent="-168275" algn="l" rtl="0">
              <a:spcBef>
                <a:spcPts val="320"/>
              </a:spcBef>
              <a:spcAft>
                <a:spcPts val="0"/>
              </a:spcAft>
              <a:buClr>
                <a:srgbClr val="7E7763"/>
              </a:buClr>
              <a:buFont typeface="Arial"/>
              <a:buChar char="●"/>
              <a:defRPr sz="1600">
                <a:solidFill>
                  <a:srgbClr val="4C4C4C"/>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04800" y="76200"/>
            <a:ext cx="8839199" cy="1143000"/>
          </a:xfrm>
          <a:prstGeom prst="rect">
            <a:avLst/>
          </a:prstGeom>
          <a:noFill/>
          <a:ln>
            <a:noFill/>
          </a:ln>
        </p:spPr>
        <p:txBody>
          <a:bodyPr lIns="91425" tIns="91425" rIns="91425" bIns="91425" anchor="ctr" anchorCtr="0"/>
          <a:lstStyle>
            <a:lvl1pPr algn="l" rtl="0">
              <a:spcBef>
                <a:spcPts val="0"/>
              </a:spcBef>
              <a:spcAft>
                <a:spcPts val="0"/>
              </a:spcAft>
              <a:defRPr sz="3200" b="1">
                <a:solidFill>
                  <a:srgbClr val="4C4C4C"/>
                </a:solidFill>
              </a:defRPr>
            </a:lvl1pPr>
            <a:lvl2pPr algn="l" rtl="0">
              <a:spcBef>
                <a:spcPts val="0"/>
              </a:spcBef>
              <a:spcAft>
                <a:spcPts val="0"/>
              </a:spcAft>
              <a:defRPr sz="3200" b="1">
                <a:solidFill>
                  <a:srgbClr val="4C4C4C"/>
                </a:solidFill>
              </a:defRPr>
            </a:lvl2pPr>
            <a:lvl3pPr algn="l" rtl="0">
              <a:spcBef>
                <a:spcPts val="0"/>
              </a:spcBef>
              <a:spcAft>
                <a:spcPts val="0"/>
              </a:spcAft>
              <a:defRPr sz="3200" b="1">
                <a:solidFill>
                  <a:srgbClr val="4C4C4C"/>
                </a:solidFill>
              </a:defRPr>
            </a:lvl3pPr>
            <a:lvl4pPr algn="l" rtl="0">
              <a:spcBef>
                <a:spcPts val="0"/>
              </a:spcBef>
              <a:spcAft>
                <a:spcPts val="0"/>
              </a:spcAft>
              <a:defRPr sz="3200" b="1">
                <a:solidFill>
                  <a:srgbClr val="4C4C4C"/>
                </a:solidFill>
              </a:defRPr>
            </a:lvl4pPr>
            <a:lvl5pPr algn="l" rtl="0">
              <a:spcBef>
                <a:spcPts val="0"/>
              </a:spcBef>
              <a:spcAft>
                <a:spcPts val="0"/>
              </a:spcAft>
              <a:defRPr sz="3200" b="1">
                <a:solidFill>
                  <a:srgbClr val="4C4C4C"/>
                </a:solidFill>
              </a:defRPr>
            </a:lvl5pPr>
            <a:lvl6pPr marL="457200" algn="l" rtl="0">
              <a:spcBef>
                <a:spcPts val="0"/>
              </a:spcBef>
              <a:spcAft>
                <a:spcPts val="0"/>
              </a:spcAft>
              <a:defRPr sz="3200" b="1">
                <a:solidFill>
                  <a:srgbClr val="4C4C4C"/>
                </a:solidFill>
              </a:defRPr>
            </a:lvl6pPr>
            <a:lvl7pPr marL="914400" algn="l" rtl="0">
              <a:spcBef>
                <a:spcPts val="0"/>
              </a:spcBef>
              <a:spcAft>
                <a:spcPts val="0"/>
              </a:spcAft>
              <a:defRPr sz="3200" b="1">
                <a:solidFill>
                  <a:srgbClr val="4C4C4C"/>
                </a:solidFill>
              </a:defRPr>
            </a:lvl7pPr>
            <a:lvl8pPr marL="1371600" algn="l" rtl="0">
              <a:spcBef>
                <a:spcPts val="0"/>
              </a:spcBef>
              <a:spcAft>
                <a:spcPts val="0"/>
              </a:spcAft>
              <a:defRPr sz="3200" b="1">
                <a:solidFill>
                  <a:srgbClr val="4C4C4C"/>
                </a:solidFill>
              </a:defRPr>
            </a:lvl8pPr>
            <a:lvl9pPr marL="1828800" algn="l" rtl="0">
              <a:spcBef>
                <a:spcPts val="0"/>
              </a:spcBef>
              <a:spcAft>
                <a:spcPts val="0"/>
              </a:spcAft>
              <a:defRPr sz="3200" b="1">
                <a:solidFill>
                  <a:srgbClr val="4C4C4C"/>
                </a:solidFill>
              </a:defRPr>
            </a:lvl9pPr>
          </a:lstStyle>
          <a:p>
            <a:endParaRPr/>
          </a:p>
        </p:txBody>
      </p:sp>
      <p:sp>
        <p:nvSpPr>
          <p:cNvPr id="27" name="Shape 27"/>
          <p:cNvSpPr txBox="1">
            <a:spLocks noGrp="1"/>
          </p:cNvSpPr>
          <p:nvPr>
            <p:ph type="body" idx="1"/>
          </p:nvPr>
        </p:nvSpPr>
        <p:spPr>
          <a:xfrm>
            <a:off x="685800" y="1752600"/>
            <a:ext cx="7772400" cy="4114800"/>
          </a:xfrm>
          <a:prstGeom prst="rect">
            <a:avLst/>
          </a:prstGeom>
          <a:noFill/>
          <a:ln>
            <a:noFill/>
          </a:ln>
        </p:spPr>
        <p:txBody>
          <a:bodyPr lIns="91425" tIns="91425" rIns="91425" bIns="91425" anchor="t" anchorCtr="0"/>
          <a:lstStyle>
            <a:lvl1pPr marL="342900" indent="-288925" algn="l" rtl="0">
              <a:spcBef>
                <a:spcPts val="480"/>
              </a:spcBef>
              <a:spcAft>
                <a:spcPts val="0"/>
              </a:spcAft>
              <a:buClr>
                <a:srgbClr val="594599"/>
              </a:buClr>
              <a:buFont typeface="Arial"/>
              <a:buChar char="●"/>
              <a:defRPr sz="2400">
                <a:solidFill>
                  <a:srgbClr val="4C4C4C"/>
                </a:solidFill>
              </a:defRPr>
            </a:lvl1pPr>
            <a:lvl2pPr marL="742950" indent="-158750" algn="l" rtl="0">
              <a:spcBef>
                <a:spcPts val="400"/>
              </a:spcBef>
              <a:spcAft>
                <a:spcPts val="0"/>
              </a:spcAft>
              <a:buClr>
                <a:srgbClr val="A3984B"/>
              </a:buClr>
              <a:buFont typeface="Wingdings"/>
              <a:buChar char="§"/>
              <a:defRPr sz="2000">
                <a:solidFill>
                  <a:srgbClr val="4C4C4C"/>
                </a:solidFill>
              </a:defRPr>
            </a:lvl2pPr>
            <a:lvl3pPr marL="1143000" indent="-168275" algn="l" rtl="0">
              <a:spcBef>
                <a:spcPts val="320"/>
              </a:spcBef>
              <a:spcAft>
                <a:spcPts val="0"/>
              </a:spcAft>
              <a:buClr>
                <a:schemeClr val="lt2"/>
              </a:buClr>
              <a:buFont typeface="Arial"/>
              <a:buChar char="●"/>
              <a:defRPr sz="1600">
                <a:solidFill>
                  <a:srgbClr val="4C4C4C"/>
                </a:solidFill>
              </a:defRPr>
            </a:lvl3pPr>
            <a:lvl4pPr marL="1600200" indent="-168275" algn="l" rtl="0">
              <a:spcBef>
                <a:spcPts val="320"/>
              </a:spcBef>
              <a:spcAft>
                <a:spcPts val="0"/>
              </a:spcAft>
              <a:buClr>
                <a:srgbClr val="7E7763"/>
              </a:buClr>
              <a:buFont typeface="Arial"/>
              <a:buChar char="●"/>
              <a:defRPr sz="1600">
                <a:solidFill>
                  <a:srgbClr val="4C4C4C"/>
                </a:solidFill>
              </a:defRPr>
            </a:lvl4pPr>
            <a:lvl5pPr marL="2057400" indent="-168275" algn="l" rtl="0">
              <a:spcBef>
                <a:spcPts val="320"/>
              </a:spcBef>
              <a:spcAft>
                <a:spcPts val="0"/>
              </a:spcAft>
              <a:buClr>
                <a:srgbClr val="7E7763"/>
              </a:buClr>
              <a:buFont typeface="Arial"/>
              <a:buChar char="●"/>
              <a:defRPr sz="1600">
                <a:solidFill>
                  <a:srgbClr val="4C4C4C"/>
                </a:solidFill>
              </a:defRPr>
            </a:lvl5pPr>
            <a:lvl6pPr marL="2514600" indent="-168275" algn="l" rtl="0">
              <a:spcBef>
                <a:spcPts val="320"/>
              </a:spcBef>
              <a:spcAft>
                <a:spcPts val="0"/>
              </a:spcAft>
              <a:buClr>
                <a:srgbClr val="7E7763"/>
              </a:buClr>
              <a:buFont typeface="Arial"/>
              <a:buChar char="●"/>
              <a:defRPr sz="1600">
                <a:solidFill>
                  <a:srgbClr val="4C4C4C"/>
                </a:solidFill>
              </a:defRPr>
            </a:lvl6pPr>
            <a:lvl7pPr marL="2971800" indent="-168275" algn="l" rtl="0">
              <a:spcBef>
                <a:spcPts val="320"/>
              </a:spcBef>
              <a:spcAft>
                <a:spcPts val="0"/>
              </a:spcAft>
              <a:buClr>
                <a:srgbClr val="7E7763"/>
              </a:buClr>
              <a:buFont typeface="Arial"/>
              <a:buChar char="●"/>
              <a:defRPr sz="1600">
                <a:solidFill>
                  <a:srgbClr val="4C4C4C"/>
                </a:solidFill>
              </a:defRPr>
            </a:lvl7pPr>
            <a:lvl8pPr marL="3429000" indent="-168275" algn="l" rtl="0">
              <a:spcBef>
                <a:spcPts val="320"/>
              </a:spcBef>
              <a:spcAft>
                <a:spcPts val="0"/>
              </a:spcAft>
              <a:buClr>
                <a:srgbClr val="7E7763"/>
              </a:buClr>
              <a:buFont typeface="Arial"/>
              <a:buChar char="●"/>
              <a:defRPr sz="1600">
                <a:solidFill>
                  <a:srgbClr val="4C4C4C"/>
                </a:solidFill>
              </a:defRPr>
            </a:lvl8pPr>
            <a:lvl9pPr marL="3886200" indent="-168275" algn="l" rtl="0">
              <a:spcBef>
                <a:spcPts val="320"/>
              </a:spcBef>
              <a:spcAft>
                <a:spcPts val="0"/>
              </a:spcAft>
              <a:buClr>
                <a:srgbClr val="7E7763"/>
              </a:buClr>
              <a:buFont typeface="Arial"/>
              <a:buChar char="●"/>
              <a:defRPr sz="1600">
                <a:solidFill>
                  <a:srgbClr val="4C4C4C"/>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small"/>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None/>
              <a:defRPr sz="2000"/>
            </a:lvl1pPr>
            <a:lvl2pPr marL="457200" indent="0" rtl="0">
              <a:spcBef>
                <a:spcPts val="0"/>
              </a:spcBef>
              <a:buNone/>
              <a:defRPr sz="1800"/>
            </a:lvl2pPr>
            <a:lvl3pPr marL="914400" indent="0" rtl="0">
              <a:spcBef>
                <a:spcPts val="0"/>
              </a:spcBef>
              <a:buNone/>
              <a:defRPr sz="1600"/>
            </a:lvl3pPr>
            <a:lvl4pPr marL="1371600" indent="0" rtl="0">
              <a:spcBef>
                <a:spcPts val="0"/>
              </a:spcBef>
              <a:buNone/>
              <a:defRPr sz="1400"/>
            </a:lvl4pPr>
            <a:lvl5pPr marL="1828800" indent="0" rtl="0">
              <a:spcBef>
                <a:spcPts val="0"/>
              </a:spcBef>
              <a:buNone/>
              <a:defRPr sz="1400"/>
            </a:lvl5pPr>
            <a:lvl6pPr marL="2286000" indent="0" rtl="0">
              <a:spcBef>
                <a:spcPts val="0"/>
              </a:spcBef>
              <a:buNone/>
              <a:defRPr sz="1400"/>
            </a:lvl6pPr>
            <a:lvl7pPr marL="2743200" indent="0" rtl="0">
              <a:spcBef>
                <a:spcPts val="0"/>
              </a:spcBef>
              <a:buNone/>
              <a:defRPr sz="1400"/>
            </a:lvl7pPr>
            <a:lvl8pPr marL="3200400" indent="0" rtl="0">
              <a:spcBef>
                <a:spcPts val="0"/>
              </a:spcBef>
              <a:buNone/>
              <a:defRPr sz="1400"/>
            </a:lvl8pPr>
            <a:lvl9pPr marL="3657600" indent="0" rtl="0">
              <a:spcBef>
                <a:spcPts val="0"/>
              </a:spcBef>
              <a:buNone/>
              <a:defRPr sz="1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04800" y="76200"/>
            <a:ext cx="8839199" cy="1143000"/>
          </a:xfrm>
          <a:prstGeom prst="rect">
            <a:avLst/>
          </a:prstGeom>
          <a:noFill/>
          <a:ln>
            <a:noFill/>
          </a:ln>
        </p:spPr>
        <p:txBody>
          <a:bodyPr lIns="91425" tIns="91425" rIns="91425" bIns="91425" anchor="ctr" anchorCtr="0"/>
          <a:lstStyle>
            <a:lvl1pPr algn="l" rtl="0">
              <a:spcBef>
                <a:spcPts val="0"/>
              </a:spcBef>
              <a:spcAft>
                <a:spcPts val="0"/>
              </a:spcAft>
              <a:defRPr sz="3200" b="1">
                <a:solidFill>
                  <a:srgbClr val="4C4C4C"/>
                </a:solidFill>
              </a:defRPr>
            </a:lvl1pPr>
            <a:lvl2pPr algn="l" rtl="0">
              <a:spcBef>
                <a:spcPts val="0"/>
              </a:spcBef>
              <a:spcAft>
                <a:spcPts val="0"/>
              </a:spcAft>
              <a:defRPr sz="3200" b="1">
                <a:solidFill>
                  <a:srgbClr val="4C4C4C"/>
                </a:solidFill>
              </a:defRPr>
            </a:lvl2pPr>
            <a:lvl3pPr algn="l" rtl="0">
              <a:spcBef>
                <a:spcPts val="0"/>
              </a:spcBef>
              <a:spcAft>
                <a:spcPts val="0"/>
              </a:spcAft>
              <a:defRPr sz="3200" b="1">
                <a:solidFill>
                  <a:srgbClr val="4C4C4C"/>
                </a:solidFill>
              </a:defRPr>
            </a:lvl3pPr>
            <a:lvl4pPr algn="l" rtl="0">
              <a:spcBef>
                <a:spcPts val="0"/>
              </a:spcBef>
              <a:spcAft>
                <a:spcPts val="0"/>
              </a:spcAft>
              <a:defRPr sz="3200" b="1">
                <a:solidFill>
                  <a:srgbClr val="4C4C4C"/>
                </a:solidFill>
              </a:defRPr>
            </a:lvl4pPr>
            <a:lvl5pPr algn="l" rtl="0">
              <a:spcBef>
                <a:spcPts val="0"/>
              </a:spcBef>
              <a:spcAft>
                <a:spcPts val="0"/>
              </a:spcAft>
              <a:defRPr sz="3200" b="1">
                <a:solidFill>
                  <a:srgbClr val="4C4C4C"/>
                </a:solidFill>
              </a:defRPr>
            </a:lvl5pPr>
            <a:lvl6pPr marL="457200" algn="l" rtl="0">
              <a:spcBef>
                <a:spcPts val="0"/>
              </a:spcBef>
              <a:spcAft>
                <a:spcPts val="0"/>
              </a:spcAft>
              <a:defRPr sz="3200" b="1">
                <a:solidFill>
                  <a:srgbClr val="4C4C4C"/>
                </a:solidFill>
              </a:defRPr>
            </a:lvl6pPr>
            <a:lvl7pPr marL="914400" algn="l" rtl="0">
              <a:spcBef>
                <a:spcPts val="0"/>
              </a:spcBef>
              <a:spcAft>
                <a:spcPts val="0"/>
              </a:spcAft>
              <a:defRPr sz="3200" b="1">
                <a:solidFill>
                  <a:srgbClr val="4C4C4C"/>
                </a:solidFill>
              </a:defRPr>
            </a:lvl7pPr>
            <a:lvl8pPr marL="1371600" algn="l" rtl="0">
              <a:spcBef>
                <a:spcPts val="0"/>
              </a:spcBef>
              <a:spcAft>
                <a:spcPts val="0"/>
              </a:spcAft>
              <a:defRPr sz="3200" b="1">
                <a:solidFill>
                  <a:srgbClr val="4C4C4C"/>
                </a:solidFill>
              </a:defRPr>
            </a:lvl8pPr>
            <a:lvl9pPr marL="1828800" algn="l" rtl="0">
              <a:spcBef>
                <a:spcPts val="0"/>
              </a:spcBef>
              <a:spcAft>
                <a:spcPts val="0"/>
              </a:spcAft>
              <a:defRPr sz="3200" b="1">
                <a:solidFill>
                  <a:srgbClr val="4C4C4C"/>
                </a:solidFill>
              </a:defRPr>
            </a:lvl9pPr>
          </a:lstStyle>
          <a:p>
            <a:endParaRPr/>
          </a:p>
        </p:txBody>
      </p:sp>
      <p:sp>
        <p:nvSpPr>
          <p:cNvPr id="33" name="Shape 33"/>
          <p:cNvSpPr txBox="1">
            <a:spLocks noGrp="1"/>
          </p:cNvSpPr>
          <p:nvPr>
            <p:ph type="body" idx="1"/>
          </p:nvPr>
        </p:nvSpPr>
        <p:spPr>
          <a:xfrm>
            <a:off x="685800" y="1752600"/>
            <a:ext cx="3809999" cy="41148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4" name="Shape 34"/>
          <p:cNvSpPr txBox="1">
            <a:spLocks noGrp="1"/>
          </p:cNvSpPr>
          <p:nvPr>
            <p:ph type="body" idx="2"/>
          </p:nvPr>
        </p:nvSpPr>
        <p:spPr>
          <a:xfrm>
            <a:off x="4648200" y="1752600"/>
            <a:ext cx="3809999" cy="41148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None/>
              <a:defRPr sz="2400" b="1"/>
            </a:lvl1pPr>
            <a:lvl2pPr marL="457200" indent="0" rtl="0">
              <a:spcBef>
                <a:spcPts val="0"/>
              </a:spcBef>
              <a:buNone/>
              <a:defRPr sz="2000" b="1"/>
            </a:lvl2pPr>
            <a:lvl3pPr marL="914400" indent="0" rtl="0">
              <a:spcBef>
                <a:spcPts val="0"/>
              </a:spcBef>
              <a:buNone/>
              <a:defRPr sz="1800" b="1"/>
            </a:lvl3pPr>
            <a:lvl4pPr marL="1371600" indent="0" rtl="0">
              <a:spcBef>
                <a:spcPts val="0"/>
              </a:spcBef>
              <a:buNone/>
              <a:defRPr sz="1600" b="1"/>
            </a:lvl4pPr>
            <a:lvl5pPr marL="1828800" indent="0" rtl="0">
              <a:spcBef>
                <a:spcPts val="0"/>
              </a:spcBef>
              <a:buNone/>
              <a:defRPr sz="1600" b="1"/>
            </a:lvl5pPr>
            <a:lvl6pPr marL="2286000" indent="0" rtl="0">
              <a:spcBef>
                <a:spcPts val="0"/>
              </a:spcBef>
              <a:buNone/>
              <a:defRPr sz="1600" b="1"/>
            </a:lvl6pPr>
            <a:lvl7pPr marL="2743200" indent="0" rtl="0">
              <a:spcBef>
                <a:spcPts val="0"/>
              </a:spcBef>
              <a:buNone/>
              <a:defRPr sz="1600" b="1"/>
            </a:lvl7pPr>
            <a:lvl8pPr marL="3200400" indent="0" rtl="0">
              <a:spcBef>
                <a:spcPts val="0"/>
              </a:spcBef>
              <a:buNone/>
              <a:defRPr sz="1600" b="1"/>
            </a:lvl8pPr>
            <a:lvl9pPr marL="3657600" indent="0" rtl="0">
              <a:spcBef>
                <a:spcPts val="0"/>
              </a:spcBef>
              <a:buNone/>
              <a:defRPr sz="1600" b="1"/>
            </a:lvl9pPr>
          </a:lstStyle>
          <a:p>
            <a:endParaRPr/>
          </a:p>
        </p:txBody>
      </p:sp>
      <p:sp>
        <p:nvSpPr>
          <p:cNvPr id="38" name="Shape 3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39" name="Shape 3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None/>
              <a:defRPr sz="2400" b="1"/>
            </a:lvl1pPr>
            <a:lvl2pPr marL="457200" indent="0" rtl="0">
              <a:spcBef>
                <a:spcPts val="0"/>
              </a:spcBef>
              <a:buNone/>
              <a:defRPr sz="2000" b="1"/>
            </a:lvl2pPr>
            <a:lvl3pPr marL="914400" indent="0" rtl="0">
              <a:spcBef>
                <a:spcPts val="0"/>
              </a:spcBef>
              <a:buNone/>
              <a:defRPr sz="1800" b="1"/>
            </a:lvl3pPr>
            <a:lvl4pPr marL="1371600" indent="0" rtl="0">
              <a:spcBef>
                <a:spcPts val="0"/>
              </a:spcBef>
              <a:buNone/>
              <a:defRPr sz="1600" b="1"/>
            </a:lvl4pPr>
            <a:lvl5pPr marL="1828800" indent="0" rtl="0">
              <a:spcBef>
                <a:spcPts val="0"/>
              </a:spcBef>
              <a:buNone/>
              <a:defRPr sz="1600" b="1"/>
            </a:lvl5pPr>
            <a:lvl6pPr marL="2286000" indent="0" rtl="0">
              <a:spcBef>
                <a:spcPts val="0"/>
              </a:spcBef>
              <a:buNone/>
              <a:defRPr sz="1600" b="1"/>
            </a:lvl6pPr>
            <a:lvl7pPr marL="2743200" indent="0" rtl="0">
              <a:spcBef>
                <a:spcPts val="0"/>
              </a:spcBef>
              <a:buNone/>
              <a:defRPr sz="1600" b="1"/>
            </a:lvl7pPr>
            <a:lvl8pPr marL="3200400" indent="0" rtl="0">
              <a:spcBef>
                <a:spcPts val="0"/>
              </a:spcBef>
              <a:buNone/>
              <a:defRPr sz="1600" b="1"/>
            </a:lvl8pPr>
            <a:lvl9pPr marL="3657600" indent="0" rtl="0">
              <a:spcBef>
                <a:spcPts val="0"/>
              </a:spcBef>
              <a:buNone/>
              <a:defRPr sz="1600" b="1"/>
            </a:lvl9pPr>
          </a:lstStyle>
          <a:p>
            <a:endParaRPr/>
          </a:p>
        </p:txBody>
      </p:sp>
      <p:sp>
        <p:nvSpPr>
          <p:cNvPr id="40" name="Shape 4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04800" y="76200"/>
            <a:ext cx="8839199" cy="1143000"/>
          </a:xfrm>
          <a:prstGeom prst="rect">
            <a:avLst/>
          </a:prstGeom>
          <a:noFill/>
          <a:ln>
            <a:noFill/>
          </a:ln>
        </p:spPr>
        <p:txBody>
          <a:bodyPr lIns="91425" tIns="91425" rIns="91425" bIns="91425" anchor="ctr" anchorCtr="0"/>
          <a:lstStyle>
            <a:lvl1pPr algn="l" rtl="0">
              <a:spcBef>
                <a:spcPts val="0"/>
              </a:spcBef>
              <a:spcAft>
                <a:spcPts val="0"/>
              </a:spcAft>
              <a:defRPr sz="3200" b="1">
                <a:solidFill>
                  <a:srgbClr val="4C4C4C"/>
                </a:solidFill>
              </a:defRPr>
            </a:lvl1pPr>
            <a:lvl2pPr algn="l" rtl="0">
              <a:spcBef>
                <a:spcPts val="0"/>
              </a:spcBef>
              <a:spcAft>
                <a:spcPts val="0"/>
              </a:spcAft>
              <a:defRPr sz="3200" b="1">
                <a:solidFill>
                  <a:srgbClr val="4C4C4C"/>
                </a:solidFill>
              </a:defRPr>
            </a:lvl2pPr>
            <a:lvl3pPr algn="l" rtl="0">
              <a:spcBef>
                <a:spcPts val="0"/>
              </a:spcBef>
              <a:spcAft>
                <a:spcPts val="0"/>
              </a:spcAft>
              <a:defRPr sz="3200" b="1">
                <a:solidFill>
                  <a:srgbClr val="4C4C4C"/>
                </a:solidFill>
              </a:defRPr>
            </a:lvl3pPr>
            <a:lvl4pPr algn="l" rtl="0">
              <a:spcBef>
                <a:spcPts val="0"/>
              </a:spcBef>
              <a:spcAft>
                <a:spcPts val="0"/>
              </a:spcAft>
              <a:defRPr sz="3200" b="1">
                <a:solidFill>
                  <a:srgbClr val="4C4C4C"/>
                </a:solidFill>
              </a:defRPr>
            </a:lvl4pPr>
            <a:lvl5pPr algn="l" rtl="0">
              <a:spcBef>
                <a:spcPts val="0"/>
              </a:spcBef>
              <a:spcAft>
                <a:spcPts val="0"/>
              </a:spcAft>
              <a:defRPr sz="3200" b="1">
                <a:solidFill>
                  <a:srgbClr val="4C4C4C"/>
                </a:solidFill>
              </a:defRPr>
            </a:lvl5pPr>
            <a:lvl6pPr marL="457200" algn="l" rtl="0">
              <a:spcBef>
                <a:spcPts val="0"/>
              </a:spcBef>
              <a:spcAft>
                <a:spcPts val="0"/>
              </a:spcAft>
              <a:defRPr sz="3200" b="1">
                <a:solidFill>
                  <a:srgbClr val="4C4C4C"/>
                </a:solidFill>
              </a:defRPr>
            </a:lvl6pPr>
            <a:lvl7pPr marL="914400" algn="l" rtl="0">
              <a:spcBef>
                <a:spcPts val="0"/>
              </a:spcBef>
              <a:spcAft>
                <a:spcPts val="0"/>
              </a:spcAft>
              <a:defRPr sz="3200" b="1">
                <a:solidFill>
                  <a:srgbClr val="4C4C4C"/>
                </a:solidFill>
              </a:defRPr>
            </a:lvl7pPr>
            <a:lvl8pPr marL="1371600" algn="l" rtl="0">
              <a:spcBef>
                <a:spcPts val="0"/>
              </a:spcBef>
              <a:spcAft>
                <a:spcPts val="0"/>
              </a:spcAft>
              <a:defRPr sz="3200" b="1">
                <a:solidFill>
                  <a:srgbClr val="4C4C4C"/>
                </a:solidFill>
              </a:defRPr>
            </a:lvl8pPr>
            <a:lvl9pPr marL="1828800" algn="l" rtl="0">
              <a:spcBef>
                <a:spcPts val="0"/>
              </a:spcBef>
              <a:spcAft>
                <a:spcPts val="0"/>
              </a:spcAft>
              <a:defRPr sz="3200" b="1">
                <a:solidFill>
                  <a:srgbClr val="4C4C4C"/>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47" name="Shape 4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None/>
              <a:defRPr sz="1400"/>
            </a:lvl1pPr>
            <a:lvl2pPr marL="457200" indent="0" rtl="0">
              <a:spcBef>
                <a:spcPts val="0"/>
              </a:spcBef>
              <a:buNone/>
              <a:defRPr sz="1200"/>
            </a:lvl2pPr>
            <a:lvl3pPr marL="914400" indent="0" rtl="0">
              <a:spcBef>
                <a:spcPts val="0"/>
              </a:spcBef>
              <a:buNone/>
              <a:defRPr sz="1000"/>
            </a:lvl3pPr>
            <a:lvl4pPr marL="1371600" indent="0" rtl="0">
              <a:spcBef>
                <a:spcPts val="0"/>
              </a:spcBef>
              <a:buNone/>
              <a:defRPr sz="900"/>
            </a:lvl4pPr>
            <a:lvl5pPr marL="1828800" indent="0" rtl="0">
              <a:spcBef>
                <a:spcPts val="0"/>
              </a:spcBef>
              <a:buNone/>
              <a:defRPr sz="900"/>
            </a:lvl5pPr>
            <a:lvl6pPr marL="2286000" indent="0" rtl="0">
              <a:spcBef>
                <a:spcPts val="0"/>
              </a:spcBef>
              <a:buNone/>
              <a:defRPr sz="900"/>
            </a:lvl6pPr>
            <a:lvl7pPr marL="2743200" indent="0" rtl="0">
              <a:spcBef>
                <a:spcPts val="0"/>
              </a:spcBef>
              <a:buNone/>
              <a:defRPr sz="900"/>
            </a:lvl7pPr>
            <a:lvl8pPr marL="3200400" indent="0" rtl="0">
              <a:spcBef>
                <a:spcPts val="0"/>
              </a:spcBef>
              <a:buNone/>
              <a:defRPr sz="900"/>
            </a:lvl8pPr>
            <a:lvl9pPr marL="3657600" indent="0" rtl="0">
              <a:spcBef>
                <a:spcPts val="0"/>
              </a:spcBef>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None/>
              <a:defRPr sz="1400"/>
            </a:lvl1pPr>
            <a:lvl2pPr marL="457200" indent="0" rtl="0">
              <a:spcBef>
                <a:spcPts val="0"/>
              </a:spcBef>
              <a:buNone/>
              <a:defRPr sz="1200"/>
            </a:lvl2pPr>
            <a:lvl3pPr marL="914400" indent="0" rtl="0">
              <a:spcBef>
                <a:spcPts val="0"/>
              </a:spcBef>
              <a:buNone/>
              <a:defRPr sz="1000"/>
            </a:lvl3pPr>
            <a:lvl4pPr marL="1371600" indent="0" rtl="0">
              <a:spcBef>
                <a:spcPts val="0"/>
              </a:spcBef>
              <a:buNone/>
              <a:defRPr sz="900"/>
            </a:lvl4pPr>
            <a:lvl5pPr marL="1828800" indent="0" rtl="0">
              <a:spcBef>
                <a:spcPts val="0"/>
              </a:spcBef>
              <a:buNone/>
              <a:defRPr sz="900"/>
            </a:lvl5pPr>
            <a:lvl6pPr marL="2286000" indent="0" rtl="0">
              <a:spcBef>
                <a:spcPts val="0"/>
              </a:spcBef>
              <a:buNone/>
              <a:defRPr sz="900"/>
            </a:lvl6pPr>
            <a:lvl7pPr marL="2743200" indent="0" rtl="0">
              <a:spcBef>
                <a:spcPts val="0"/>
              </a:spcBef>
              <a:buNone/>
              <a:defRPr sz="900"/>
            </a:lvl7pPr>
            <a:lvl8pPr marL="3200400" indent="0" rtl="0">
              <a:spcBef>
                <a:spcPts val="0"/>
              </a:spcBef>
              <a:buNone/>
              <a:defRPr sz="900"/>
            </a:lvl8pPr>
            <a:lvl9pPr marL="3657600" indent="0" rtl="0">
              <a:spcBef>
                <a:spcPts val="0"/>
              </a:spcBef>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304800" y="76200"/>
            <a:ext cx="8839199" cy="1143000"/>
          </a:xfrm>
          <a:prstGeom prst="rect">
            <a:avLst/>
          </a:prstGeom>
          <a:noFill/>
          <a:ln>
            <a:noFill/>
          </a:ln>
        </p:spPr>
        <p:txBody>
          <a:bodyPr lIns="91425" tIns="91425" rIns="91425" bIns="91425" anchor="ctr" anchorCtr="0"/>
          <a:lstStyle>
            <a:lvl1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1pPr>
            <a:lvl2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2pPr>
            <a:lvl3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3pPr>
            <a:lvl4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4pPr>
            <a:lvl5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5pPr>
            <a:lvl6pPr marL="457200" marR="0" indent="0" algn="l" rtl="0">
              <a:spcBef>
                <a:spcPts val="0"/>
              </a:spcBef>
              <a:spcAft>
                <a:spcPts val="0"/>
              </a:spcAft>
              <a:defRPr sz="3200" b="1" i="0" u="none" strike="noStrike" cap="none" baseline="0">
                <a:solidFill>
                  <a:srgbClr val="4C4C4C"/>
                </a:solidFill>
                <a:latin typeface="Arial"/>
                <a:ea typeface="Arial"/>
                <a:cs typeface="Arial"/>
                <a:sym typeface="Arial"/>
              </a:defRPr>
            </a:lvl6pPr>
            <a:lvl7pPr marL="914400" marR="0" indent="0" algn="l" rtl="0">
              <a:spcBef>
                <a:spcPts val="0"/>
              </a:spcBef>
              <a:spcAft>
                <a:spcPts val="0"/>
              </a:spcAft>
              <a:defRPr sz="3200" b="1" i="0" u="none" strike="noStrike" cap="none" baseline="0">
                <a:solidFill>
                  <a:srgbClr val="4C4C4C"/>
                </a:solidFill>
                <a:latin typeface="Arial"/>
                <a:ea typeface="Arial"/>
                <a:cs typeface="Arial"/>
                <a:sym typeface="Arial"/>
              </a:defRPr>
            </a:lvl7pPr>
            <a:lvl8pPr marL="1371600" marR="0" indent="0" algn="l" rtl="0">
              <a:spcBef>
                <a:spcPts val="0"/>
              </a:spcBef>
              <a:spcAft>
                <a:spcPts val="0"/>
              </a:spcAft>
              <a:defRPr sz="3200" b="1" i="0" u="none" strike="noStrike" cap="none" baseline="0">
                <a:solidFill>
                  <a:srgbClr val="4C4C4C"/>
                </a:solidFill>
                <a:latin typeface="Arial"/>
                <a:ea typeface="Arial"/>
                <a:cs typeface="Arial"/>
                <a:sym typeface="Arial"/>
              </a:defRPr>
            </a:lvl8pPr>
            <a:lvl9pPr marL="1828800" marR="0" indent="0" algn="l" rtl="0">
              <a:spcBef>
                <a:spcPts val="0"/>
              </a:spcBef>
              <a:spcAft>
                <a:spcPts val="0"/>
              </a:spcAft>
              <a:defRPr sz="3200" b="1" i="0" u="none" strike="noStrike" cap="none" baseline="0">
                <a:solidFill>
                  <a:srgbClr val="4C4C4C"/>
                </a:solidFill>
                <a:latin typeface="Arial"/>
                <a:ea typeface="Arial"/>
                <a:cs typeface="Arial"/>
                <a:sym typeface="Arial"/>
              </a:defRPr>
            </a:lvl9pPr>
          </a:lstStyle>
          <a:p>
            <a:endParaRPr/>
          </a:p>
        </p:txBody>
      </p:sp>
      <p:sp>
        <p:nvSpPr>
          <p:cNvPr id="10" name="Shape 10"/>
          <p:cNvSpPr txBox="1">
            <a:spLocks noGrp="1"/>
          </p:cNvSpPr>
          <p:nvPr>
            <p:ph type="body" idx="1"/>
          </p:nvPr>
        </p:nvSpPr>
        <p:spPr>
          <a:xfrm>
            <a:off x="685800" y="1752600"/>
            <a:ext cx="7772400" cy="4114800"/>
          </a:xfrm>
          <a:prstGeom prst="rect">
            <a:avLst/>
          </a:prstGeom>
          <a:noFill/>
          <a:ln>
            <a:noFill/>
          </a:ln>
        </p:spPr>
        <p:txBody>
          <a:bodyPr lIns="91425" tIns="91425" rIns="91425" bIns="91425" anchor="t" anchorCtr="0"/>
          <a:lstStyle>
            <a:lvl1pPr marL="342900" marR="0" indent="-288925" algn="l" rtl="0">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endParaRPr/>
          </a:p>
        </p:txBody>
      </p:sp>
      <p:pic>
        <p:nvPicPr>
          <p:cNvPr id="11" name="Shape 11"/>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0" y="6278562"/>
            <a:ext cx="761999" cy="579437"/>
          </a:xfrm>
          <a:prstGeom prst="rect">
            <a:avLst/>
          </a:prstGeom>
          <a:noFill/>
          <a:ln>
            <a:noFill/>
          </a:ln>
        </p:spPr>
      </p:pic>
      <p:sp>
        <p:nvSpPr>
          <p:cNvPr id="12" name="Shape 12"/>
          <p:cNvSpPr/>
          <p:nvPr/>
        </p:nvSpPr>
        <p:spPr>
          <a:xfrm>
            <a:off x="0" y="1295400"/>
            <a:ext cx="76199" cy="5562600"/>
          </a:xfrm>
          <a:prstGeom prst="rect">
            <a:avLst/>
          </a:prstGeom>
          <a:solidFill>
            <a:srgbClr val="A1A18E"/>
          </a:solidFill>
          <a:ln>
            <a:noFill/>
          </a:ln>
        </p:spPr>
        <p:txBody>
          <a:bodyPr lIns="91425" tIns="45700" rIns="91425" bIns="45700" anchor="ctr" anchorCtr="0">
            <a:noAutofit/>
          </a:bodyPr>
          <a:lstStyle/>
          <a:p>
            <a:pPr>
              <a:spcBef>
                <a:spcPts val="0"/>
              </a:spcBef>
              <a:buNone/>
            </a:pPr>
            <a:endParaRPr/>
          </a:p>
        </p:txBody>
      </p:sp>
      <p:sp>
        <p:nvSpPr>
          <p:cNvPr id="13" name="Shape 13"/>
          <p:cNvSpPr/>
          <p:nvPr/>
        </p:nvSpPr>
        <p:spPr>
          <a:xfrm>
            <a:off x="0" y="0"/>
            <a:ext cx="76199" cy="1295400"/>
          </a:xfrm>
          <a:prstGeom prst="rect">
            <a:avLst/>
          </a:prstGeom>
          <a:solidFill>
            <a:srgbClr val="A1A18E"/>
          </a:solidFill>
          <a:ln>
            <a:noFill/>
          </a:ln>
        </p:spPr>
        <p:txBody>
          <a:bodyPr lIns="91425" tIns="45700" rIns="91425" bIns="45700" anchor="ctr" anchorCtr="0">
            <a:noAutofit/>
          </a:bodyPr>
          <a:lstStyle/>
          <a:p>
            <a:pPr>
              <a:spcBef>
                <a:spcPts val="0"/>
              </a:spcBef>
              <a:buNone/>
            </a:pPr>
            <a:endParaRPr/>
          </a:p>
        </p:txBody>
      </p:sp>
      <p:sp>
        <p:nvSpPr>
          <p:cNvPr id="14" name="Shape 14"/>
          <p:cNvSpPr/>
          <p:nvPr/>
        </p:nvSpPr>
        <p:spPr>
          <a:xfrm>
            <a:off x="0" y="0"/>
            <a:ext cx="9144000" cy="76199"/>
          </a:xfrm>
          <a:prstGeom prst="rect">
            <a:avLst/>
          </a:prstGeom>
          <a:solidFill>
            <a:srgbClr val="A1A18E"/>
          </a:solidFill>
          <a:ln>
            <a:noFill/>
          </a:ln>
        </p:spPr>
        <p:txBody>
          <a:bodyPr lIns="91425" tIns="45700" rIns="91425" bIns="45700" anchor="ctr" anchorCtr="0">
            <a:noAutofit/>
          </a:bodyPr>
          <a:lstStyle/>
          <a:p>
            <a:pPr>
              <a:spcBef>
                <a:spcPts val="0"/>
              </a:spcBef>
              <a:buNone/>
            </a:pPr>
            <a:endParaRPr/>
          </a:p>
        </p:txBody>
      </p:sp>
      <p:sp>
        <p:nvSpPr>
          <p:cNvPr id="15" name="Shape 15"/>
          <p:cNvSpPr/>
          <p:nvPr/>
        </p:nvSpPr>
        <p:spPr>
          <a:xfrm>
            <a:off x="9067800" y="0"/>
            <a:ext cx="76199" cy="1219199"/>
          </a:xfrm>
          <a:prstGeom prst="rect">
            <a:avLst/>
          </a:prstGeom>
          <a:solidFill>
            <a:srgbClr val="A1A18E"/>
          </a:solidFill>
          <a:ln>
            <a:noFill/>
          </a:ln>
        </p:spPr>
        <p:txBody>
          <a:bodyPr lIns="91425" tIns="45700" rIns="91425" bIns="45700" anchor="ctr" anchorCtr="0">
            <a:noAutofit/>
          </a:bodyPr>
          <a:lstStyle/>
          <a:p>
            <a:pPr>
              <a:spcBef>
                <a:spcPts val="0"/>
              </a:spcBef>
              <a:buNone/>
            </a:pPr>
            <a:endParaRPr/>
          </a:p>
        </p:txBody>
      </p:sp>
      <p:sp>
        <p:nvSpPr>
          <p:cNvPr id="16" name="Shape 16"/>
          <p:cNvSpPr/>
          <p:nvPr/>
        </p:nvSpPr>
        <p:spPr>
          <a:xfrm>
            <a:off x="0" y="6781800"/>
            <a:ext cx="9144000" cy="76199"/>
          </a:xfrm>
          <a:prstGeom prst="rect">
            <a:avLst/>
          </a:prstGeom>
          <a:solidFill>
            <a:srgbClr val="A1A18E"/>
          </a:solidFill>
          <a:ln>
            <a:noFill/>
          </a:ln>
        </p:spPr>
        <p:txBody>
          <a:bodyPr lIns="91425" tIns="45700" rIns="91425" bIns="45700" anchor="ctr" anchorCtr="0">
            <a:noAutofit/>
          </a:bodyPr>
          <a:lstStyle/>
          <a:p>
            <a:pPr>
              <a:spcBef>
                <a:spcPts val="0"/>
              </a:spcBef>
              <a:buNone/>
            </a:pPr>
            <a:endParaRPr/>
          </a:p>
        </p:txBody>
      </p:sp>
      <p:sp>
        <p:nvSpPr>
          <p:cNvPr id="17" name="Shape 17"/>
          <p:cNvSpPr/>
          <p:nvPr/>
        </p:nvSpPr>
        <p:spPr>
          <a:xfrm>
            <a:off x="8991600" y="1219200"/>
            <a:ext cx="152399" cy="5638800"/>
          </a:xfrm>
          <a:prstGeom prst="rect">
            <a:avLst/>
          </a:prstGeom>
          <a:solidFill>
            <a:srgbClr val="4D3988"/>
          </a:solidFill>
          <a:ln>
            <a:noFill/>
          </a:ln>
        </p:spPr>
        <p:txBody>
          <a:bodyPr lIns="91425" tIns="45700" rIns="91425" bIns="45700" anchor="ctr" anchorCtr="0">
            <a:noAutofit/>
          </a:bodyPr>
          <a:lstStyle/>
          <a:p>
            <a:pPr>
              <a:spcBef>
                <a:spcPts val="0"/>
              </a:spcBef>
              <a:buNone/>
            </a:pPr>
            <a:endParaRPr/>
          </a:p>
        </p:txBody>
      </p:sp>
      <p:sp>
        <p:nvSpPr>
          <p:cNvPr id="18" name="Shape 18"/>
          <p:cNvSpPr/>
          <p:nvPr/>
        </p:nvSpPr>
        <p:spPr>
          <a:xfrm>
            <a:off x="0" y="1219200"/>
            <a:ext cx="228600" cy="152399"/>
          </a:xfrm>
          <a:prstGeom prst="rect">
            <a:avLst/>
          </a:prstGeom>
          <a:solidFill>
            <a:srgbClr val="E0E74B"/>
          </a:solidFill>
          <a:ln>
            <a:noFill/>
          </a:ln>
        </p:spPr>
        <p:txBody>
          <a:bodyPr lIns="91425" tIns="45700" rIns="91425" bIns="45700" anchor="ctr" anchorCtr="0">
            <a:noAutofit/>
          </a:bodyPr>
          <a:lstStyle/>
          <a:p>
            <a:pPr>
              <a:spcBef>
                <a:spcPts val="0"/>
              </a:spcBef>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s://www.youtube.com/watch?v=CXfq_ex7bg0&amp;nohtml5=Fals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www.youtube.com/watch?v=QJklYgc32-w&amp;nohtml5=Fal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www.youtube.com/watch?v=-xB25kgoaVo&amp;nohtml5=Fals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www.youtube.com/watch?v=5nRS-YUWaQ4&amp;nohtml5=Fals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goo.gl/2dst6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p:nvPr/>
        </p:nvSpPr>
        <p:spPr>
          <a:xfrm>
            <a:off x="0" y="0"/>
            <a:ext cx="9144000" cy="68580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59" name="Shape 59"/>
          <p:cNvSpPr txBox="1">
            <a:spLocks noGrp="1"/>
          </p:cNvSpPr>
          <p:nvPr>
            <p:ph type="ctrTitle"/>
          </p:nvPr>
        </p:nvSpPr>
        <p:spPr>
          <a:xfrm>
            <a:off x="336910" y="1312139"/>
            <a:ext cx="8716642" cy="2224531"/>
          </a:xfrm>
          <a:prstGeom prst="rect">
            <a:avLst/>
          </a:prstGeom>
          <a:noFill/>
          <a:ln>
            <a:noFill/>
          </a:ln>
        </p:spPr>
        <p:txBody>
          <a:bodyPr lIns="91425" tIns="45700" rIns="91425" bIns="45700" anchor="ctr" anchorCtr="0">
            <a:noAutofit/>
          </a:bodyPr>
          <a:lstStyle/>
          <a:p>
            <a:pPr lvl="0" algn="l">
              <a:buSzPct val="25000"/>
            </a:pPr>
            <a:r>
              <a:rPr lang="en-US" sz="3500" b="1" dirty="0">
                <a:solidFill>
                  <a:srgbClr val="4C4C4C"/>
                </a:solidFill>
                <a:latin typeface="Helvetica Neue"/>
                <a:ea typeface="Helvetica Neue"/>
                <a:cs typeface="Helvetica Neue"/>
                <a:sym typeface="Helvetica Neue"/>
              </a:rPr>
              <a:t>Building Capacity for a Collaborative ENL &amp; General Education Model: </a:t>
            </a:r>
            <a:br>
              <a:rPr lang="en-US" sz="3500" b="1" dirty="0">
                <a:solidFill>
                  <a:srgbClr val="4C4C4C"/>
                </a:solidFill>
                <a:latin typeface="Helvetica Neue"/>
                <a:ea typeface="Helvetica Neue"/>
                <a:cs typeface="Helvetica Neue"/>
                <a:sym typeface="Helvetica Neue"/>
              </a:rPr>
            </a:br>
            <a:r>
              <a:rPr lang="en-US" sz="2800" dirty="0">
                <a:solidFill>
                  <a:srgbClr val="4C4C4C"/>
                </a:solidFill>
                <a:latin typeface="Helvetica Neue"/>
                <a:ea typeface="Helvetica Neue"/>
                <a:cs typeface="Helvetica Neue"/>
                <a:sym typeface="Helvetica Neue"/>
              </a:rPr>
              <a:t>A Five-Module Course for School-Based Teams</a:t>
            </a:r>
            <a:r>
              <a:rPr lang="en-US" sz="2800" b="1" dirty="0">
                <a:solidFill>
                  <a:srgbClr val="4C4C4C"/>
                </a:solidFill>
                <a:latin typeface="Helvetica Neue"/>
                <a:ea typeface="Helvetica Neue"/>
                <a:cs typeface="Helvetica Neue"/>
                <a:sym typeface="Helvetica Neue"/>
              </a:rPr>
              <a:t/>
            </a:r>
            <a:br>
              <a:rPr lang="en-US" sz="2800" b="1" dirty="0">
                <a:solidFill>
                  <a:srgbClr val="4C4C4C"/>
                </a:solidFill>
                <a:latin typeface="Helvetica Neue"/>
                <a:ea typeface="Helvetica Neue"/>
                <a:cs typeface="Helvetica Neue"/>
                <a:sym typeface="Helvetica Neue"/>
              </a:rPr>
            </a:br>
            <a:r>
              <a:rPr lang="en-US" sz="3000" b="1" dirty="0">
                <a:solidFill>
                  <a:srgbClr val="4C4C4C"/>
                </a:solidFill>
                <a:latin typeface="Helvetica Neue"/>
                <a:ea typeface="Helvetica Neue"/>
                <a:cs typeface="Helvetica Neue"/>
                <a:sym typeface="Helvetica Neue"/>
              </a:rPr>
              <a:t/>
            </a:r>
            <a:br>
              <a:rPr lang="en-US" sz="3000" b="1" dirty="0">
                <a:solidFill>
                  <a:srgbClr val="4C4C4C"/>
                </a:solidFill>
                <a:latin typeface="Helvetica Neue"/>
                <a:ea typeface="Helvetica Neue"/>
                <a:cs typeface="Helvetica Neue"/>
                <a:sym typeface="Helvetica Neue"/>
              </a:rPr>
            </a:br>
            <a:r>
              <a:rPr lang="en-US" sz="2800" b="1" dirty="0">
                <a:solidFill>
                  <a:srgbClr val="408000"/>
                </a:solidFill>
                <a:latin typeface="Helvetica Neue"/>
                <a:ea typeface="Helvetica Neue"/>
                <a:cs typeface="Helvetica Neue"/>
                <a:sym typeface="Helvetica Neue"/>
              </a:rPr>
              <a:t>Module 3</a:t>
            </a:r>
            <a:br>
              <a:rPr lang="en-US" sz="2800" b="1" dirty="0">
                <a:solidFill>
                  <a:srgbClr val="408000"/>
                </a:solidFill>
                <a:latin typeface="Helvetica Neue"/>
                <a:ea typeface="Helvetica Neue"/>
                <a:cs typeface="Helvetica Neue"/>
                <a:sym typeface="Helvetica Neue"/>
              </a:rPr>
            </a:br>
            <a:r>
              <a:rPr lang="en-US" sz="2200" dirty="0">
                <a:solidFill>
                  <a:srgbClr val="408000"/>
                </a:solidFill>
                <a:latin typeface="Helvetica Neue"/>
                <a:ea typeface="Helvetica Neue"/>
                <a:cs typeface="Helvetica Neue"/>
                <a:sym typeface="Helvetica Neue"/>
              </a:rPr>
              <a:t>Tuning the Elements of a Lesson</a:t>
            </a:r>
          </a:p>
        </p:txBody>
      </p:sp>
      <p:pic>
        <p:nvPicPr>
          <p:cNvPr id="61" name="Shape 6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648200" y="5940700"/>
            <a:ext cx="4495800" cy="925512"/>
          </a:xfrm>
          <a:prstGeom prst="rect">
            <a:avLst/>
          </a:prstGeom>
          <a:noFill/>
          <a:ln>
            <a:noFill/>
          </a:ln>
        </p:spPr>
      </p:pic>
      <p:pic>
        <p:nvPicPr>
          <p:cNvPr id="62" name="Shape 62"/>
          <p:cNvPicPr preferRelativeResize="0"/>
          <p:nvPr/>
        </p:nvPicPr>
        <p:blipFill>
          <a:blip r:embed="rId4">
            <a:alphaModFix/>
          </a:blip>
          <a:stretch>
            <a:fillRect/>
          </a:stretch>
        </p:blipFill>
        <p:spPr>
          <a:xfrm>
            <a:off x="1562727" y="3996304"/>
            <a:ext cx="6456228" cy="2118563"/>
          </a:xfrm>
          <a:prstGeom prst="rect">
            <a:avLst/>
          </a:prstGeom>
          <a:noFill/>
          <a:ln>
            <a:noFill/>
          </a:ln>
        </p:spPr>
      </p:pic>
      <p:grpSp>
        <p:nvGrpSpPr>
          <p:cNvPr id="5" name="Group 4"/>
          <p:cNvGrpSpPr/>
          <p:nvPr/>
        </p:nvGrpSpPr>
        <p:grpSpPr>
          <a:xfrm>
            <a:off x="5816600" y="132556"/>
            <a:ext cx="3175000" cy="800100"/>
            <a:chOff x="5270500" y="457200"/>
            <a:chExt cx="3175000" cy="800100"/>
          </a:xfrm>
        </p:grpSpPr>
        <p:sp>
          <p:nvSpPr>
            <p:cNvPr id="3" name="Rectangle 2"/>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2474762544"/>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Activity: Text-Based Discussion</a:t>
            </a:r>
          </a:p>
        </p:txBody>
      </p:sp>
      <p:sp>
        <p:nvSpPr>
          <p:cNvPr id="70" name="Shape 70"/>
          <p:cNvSpPr txBox="1">
            <a:spLocks noGrp="1"/>
          </p:cNvSpPr>
          <p:nvPr>
            <p:ph type="body" idx="4294967295"/>
          </p:nvPr>
        </p:nvSpPr>
        <p:spPr>
          <a:xfrm>
            <a:off x="304801" y="1308100"/>
            <a:ext cx="8510010" cy="4706058"/>
          </a:xfrm>
          <a:prstGeom prst="rect">
            <a:avLst/>
          </a:prstGeom>
          <a:noFill/>
          <a:ln>
            <a:noFill/>
          </a:ln>
        </p:spPr>
        <p:txBody>
          <a:bodyPr lIns="91425" tIns="45700" rIns="91425" bIns="45700" anchor="t" anchorCtr="0">
            <a:noAutofit/>
          </a:bodyPr>
          <a:lstStyle/>
          <a:p>
            <a:pPr marL="0" indent="0">
              <a:lnSpc>
                <a:spcPct val="110000"/>
              </a:lnSpc>
              <a:spcBef>
                <a:spcPts val="0"/>
              </a:spcBef>
              <a:spcAft>
                <a:spcPts val="1200"/>
              </a:spcAft>
              <a:buNone/>
            </a:pPr>
            <a:r>
              <a:rPr lang="en-US" b="1" dirty="0"/>
              <a:t>As part of your pre-work for Module 3, you were asked to </a:t>
            </a:r>
          </a:p>
          <a:p>
            <a:pPr marL="857250" lvl="1" indent="-457200">
              <a:lnSpc>
                <a:spcPct val="110000"/>
              </a:lnSpc>
              <a:spcBef>
                <a:spcPts val="0"/>
              </a:spcBef>
              <a:spcAft>
                <a:spcPts val="1200"/>
              </a:spcAft>
              <a:buFont typeface="+mj-lt"/>
              <a:buAutoNum type="arabicPeriod"/>
            </a:pPr>
            <a:r>
              <a:rPr lang="en-US" sz="2400" dirty="0"/>
              <a:t>Read the article entitled: </a:t>
            </a:r>
            <a:r>
              <a:rPr lang="en-US" sz="2400" i="1" dirty="0"/>
              <a:t>Focusing Formative Assessment on the Needs of English Language Learners.</a:t>
            </a:r>
            <a:endParaRPr lang="en-US" sz="2400" dirty="0"/>
          </a:p>
          <a:p>
            <a:pPr marL="857250" lvl="1" indent="-457200">
              <a:lnSpc>
                <a:spcPct val="110000"/>
              </a:lnSpc>
              <a:spcBef>
                <a:spcPts val="0"/>
              </a:spcBef>
              <a:spcAft>
                <a:spcPts val="2400"/>
              </a:spcAft>
              <a:buFont typeface="+mj-lt"/>
              <a:buAutoNum type="arabicPeriod"/>
            </a:pPr>
            <a:r>
              <a:rPr lang="en-US" sz="2400" dirty="0"/>
              <a:t>Complete the Active Reading </a:t>
            </a:r>
            <a:r>
              <a:rPr lang="en-US" sz="2400" dirty="0" smtClean="0"/>
              <a:t>Organizer.</a:t>
            </a:r>
            <a:endParaRPr lang="en-US" sz="2400" dirty="0"/>
          </a:p>
        </p:txBody>
      </p:sp>
      <p:grpSp>
        <p:nvGrpSpPr>
          <p:cNvPr id="10" name="Group 9"/>
          <p:cNvGrpSpPr/>
          <p:nvPr/>
        </p:nvGrpSpPr>
        <p:grpSpPr>
          <a:xfrm>
            <a:off x="6418235" y="6157741"/>
            <a:ext cx="2539166" cy="574640"/>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3046" y="532606"/>
              <a:ext cx="2990054" cy="664456"/>
            </a:xfrm>
            <a:prstGeom prst="rect">
              <a:avLst/>
            </a:prstGeom>
          </p:spPr>
        </p:pic>
      </p:grpSp>
      <p:sp>
        <p:nvSpPr>
          <p:cNvPr id="7" name="TextBox 6"/>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3-2a-b</a:t>
            </a:r>
          </a:p>
        </p:txBody>
      </p:sp>
    </p:spTree>
    <p:extLst>
      <p:ext uri="{BB962C8B-B14F-4D97-AF65-F5344CB8AC3E}">
        <p14:creationId xmlns:p14="http://schemas.microsoft.com/office/powerpoint/2010/main" val="452748475"/>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Activity: Text-Based Discussion</a:t>
            </a:r>
          </a:p>
        </p:txBody>
      </p:sp>
      <p:sp>
        <p:nvSpPr>
          <p:cNvPr id="70" name="Shape 70"/>
          <p:cNvSpPr txBox="1">
            <a:spLocks noGrp="1"/>
          </p:cNvSpPr>
          <p:nvPr>
            <p:ph type="body" idx="4294967295"/>
          </p:nvPr>
        </p:nvSpPr>
        <p:spPr>
          <a:xfrm>
            <a:off x="304801" y="1308100"/>
            <a:ext cx="8510010" cy="4706058"/>
          </a:xfrm>
          <a:prstGeom prst="rect">
            <a:avLst/>
          </a:prstGeom>
          <a:noFill/>
          <a:ln>
            <a:noFill/>
          </a:ln>
        </p:spPr>
        <p:txBody>
          <a:bodyPr lIns="91425" tIns="45700" rIns="91425" bIns="45700" anchor="t" anchorCtr="0">
            <a:noAutofit/>
          </a:bodyPr>
          <a:lstStyle/>
          <a:p>
            <a:pPr marL="0" indent="0">
              <a:lnSpc>
                <a:spcPct val="110000"/>
              </a:lnSpc>
              <a:spcBef>
                <a:spcPts val="0"/>
              </a:spcBef>
              <a:spcAft>
                <a:spcPts val="1200"/>
              </a:spcAft>
              <a:buNone/>
            </a:pPr>
            <a:r>
              <a:rPr lang="en-US" b="1" dirty="0" smtClean="0">
                <a:solidFill>
                  <a:srgbClr val="000000"/>
                </a:solidFill>
              </a:rPr>
              <a:t>Please take out the notes you recorded on the </a:t>
            </a:r>
            <a:r>
              <a:rPr lang="en-US" b="1" dirty="0">
                <a:solidFill>
                  <a:srgbClr val="000000"/>
                </a:solidFill>
              </a:rPr>
              <a:t>a</a:t>
            </a:r>
            <a:r>
              <a:rPr lang="en-US" b="1" dirty="0" smtClean="0">
                <a:solidFill>
                  <a:srgbClr val="000000"/>
                </a:solidFill>
              </a:rPr>
              <a:t>ctive reading organizer. As </a:t>
            </a:r>
            <a:r>
              <a:rPr lang="en-US" b="1" dirty="0">
                <a:solidFill>
                  <a:srgbClr val="000000"/>
                </a:solidFill>
              </a:rPr>
              <a:t>a </a:t>
            </a:r>
            <a:r>
              <a:rPr lang="en-US" b="1" dirty="0" smtClean="0">
                <a:solidFill>
                  <a:srgbClr val="000000"/>
                </a:solidFill>
              </a:rPr>
              <a:t>team, </a:t>
            </a:r>
            <a:r>
              <a:rPr lang="en-US" b="1" dirty="0">
                <a:solidFill>
                  <a:srgbClr val="000000"/>
                </a:solidFill>
              </a:rPr>
              <a:t>consider and discuss the following prompts. </a:t>
            </a:r>
            <a:endParaRPr lang="en-US" b="1" dirty="0" smtClean="0">
              <a:solidFill>
                <a:srgbClr val="000000"/>
              </a:solidFill>
            </a:endParaRPr>
          </a:p>
          <a:p>
            <a:pPr indent="-342900">
              <a:lnSpc>
                <a:spcPct val="110000"/>
              </a:lnSpc>
              <a:spcBef>
                <a:spcPts val="0"/>
              </a:spcBef>
              <a:spcAft>
                <a:spcPts val="1200"/>
              </a:spcAft>
            </a:pPr>
            <a:r>
              <a:rPr lang="en-US" dirty="0" smtClean="0">
                <a:solidFill>
                  <a:srgbClr val="000000"/>
                </a:solidFill>
              </a:rPr>
              <a:t>What </a:t>
            </a:r>
            <a:r>
              <a:rPr lang="en-US" dirty="0">
                <a:solidFill>
                  <a:srgbClr val="000000"/>
                </a:solidFill>
              </a:rPr>
              <a:t>elements of effective lessons did you identify through your reading</a:t>
            </a:r>
            <a:r>
              <a:rPr lang="en-US" dirty="0" smtClean="0">
                <a:solidFill>
                  <a:srgbClr val="000000"/>
                </a:solidFill>
              </a:rPr>
              <a:t>?</a:t>
            </a:r>
          </a:p>
          <a:p>
            <a:pPr indent="-342900">
              <a:lnSpc>
                <a:spcPct val="110000"/>
              </a:lnSpc>
              <a:spcBef>
                <a:spcPts val="0"/>
              </a:spcBef>
              <a:spcAft>
                <a:spcPts val="1200"/>
              </a:spcAft>
            </a:pPr>
            <a:r>
              <a:rPr lang="en-US" dirty="0" smtClean="0">
                <a:solidFill>
                  <a:srgbClr val="000000"/>
                </a:solidFill>
              </a:rPr>
              <a:t>Based </a:t>
            </a:r>
            <a:r>
              <a:rPr lang="en-US" dirty="0">
                <a:solidFill>
                  <a:srgbClr val="000000"/>
                </a:solidFill>
              </a:rPr>
              <a:t>on your reading, what are some questions teachers could ask when analyzing a teacher’s lesson plan in order to give constructive feedback?</a:t>
            </a:r>
          </a:p>
        </p:txBody>
      </p:sp>
      <p:grpSp>
        <p:nvGrpSpPr>
          <p:cNvPr id="10" name="Group 9"/>
          <p:cNvGrpSpPr/>
          <p:nvPr/>
        </p:nvGrpSpPr>
        <p:grpSpPr>
          <a:xfrm>
            <a:off x="6418235" y="6157741"/>
            <a:ext cx="2539166" cy="574640"/>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3046" y="532606"/>
              <a:ext cx="2990054" cy="664456"/>
            </a:xfrm>
            <a:prstGeom prst="rect">
              <a:avLst/>
            </a:prstGeom>
          </p:spPr>
        </p:pic>
      </p:grpSp>
      <p:sp>
        <p:nvSpPr>
          <p:cNvPr id="8" name="TextBox 7"/>
          <p:cNvSpPr txBox="1"/>
          <p:nvPr/>
        </p:nvSpPr>
        <p:spPr>
          <a:xfrm>
            <a:off x="7834231" y="236292"/>
            <a:ext cx="1123169"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3-2a-b</a:t>
            </a:r>
          </a:p>
          <a:p>
            <a:r>
              <a:rPr lang="en-US" dirty="0" smtClean="0"/>
              <a:t>3-6a</a:t>
            </a:r>
          </a:p>
        </p:txBody>
      </p:sp>
    </p:spTree>
    <p:extLst>
      <p:ext uri="{BB962C8B-B14F-4D97-AF65-F5344CB8AC3E}">
        <p14:creationId xmlns:p14="http://schemas.microsoft.com/office/powerpoint/2010/main" val="2094706162"/>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of </a:t>
            </a:r>
            <a:r>
              <a:rPr lang="en-US" dirty="0" smtClean="0"/>
              <a:t>the Procedures for </a:t>
            </a:r>
            <a:r>
              <a:rPr lang="en-US" dirty="0"/>
              <a:t>Tuning</a:t>
            </a:r>
          </a:p>
        </p:txBody>
      </p:sp>
      <p:sp>
        <p:nvSpPr>
          <p:cNvPr id="3" name="Text Placeholder 2"/>
          <p:cNvSpPr>
            <a:spLocks noGrp="1"/>
          </p:cNvSpPr>
          <p:nvPr>
            <p:ph type="body" idx="1"/>
          </p:nvPr>
        </p:nvSpPr>
        <p:spPr/>
        <p:txBody>
          <a:bodyPr/>
          <a:lstStyle/>
          <a:p>
            <a:r>
              <a:rPr lang="en-US" dirty="0"/>
              <a:t>Collaborative Activity</a:t>
            </a:r>
          </a:p>
        </p:txBody>
      </p:sp>
      <p:pic>
        <p:nvPicPr>
          <p:cNvPr id="4" name="Shape 62"/>
          <p:cNvPicPr preferRelativeResize="0"/>
          <p:nvPr/>
        </p:nvPicPr>
        <p:blipFill>
          <a:blip r:embed="rId2">
            <a:alphaModFix/>
          </a:blip>
          <a:stretch>
            <a:fillRect/>
          </a:stretch>
        </p:blipFill>
        <p:spPr>
          <a:xfrm>
            <a:off x="2337065" y="454095"/>
            <a:ext cx="6456228" cy="2578198"/>
          </a:xfrm>
          <a:prstGeom prst="rect">
            <a:avLst/>
          </a:prstGeom>
          <a:noFill/>
          <a:ln>
            <a:noFill/>
          </a:ln>
        </p:spPr>
      </p:pic>
      <p:grpSp>
        <p:nvGrpSpPr>
          <p:cNvPr id="5" name="Group 4"/>
          <p:cNvGrpSpPr/>
          <p:nvPr/>
        </p:nvGrpSpPr>
        <p:grpSpPr>
          <a:xfrm>
            <a:off x="5986751" y="5939425"/>
            <a:ext cx="2970650" cy="792956"/>
            <a:chOff x="5270500" y="457200"/>
            <a:chExt cx="3175000" cy="800100"/>
          </a:xfrm>
        </p:grpSpPr>
        <p:sp>
          <p:nvSpPr>
            <p:cNvPr id="6" name="Rectangle 5"/>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2455411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4" name="Picture 3" descr="Screen Shot 2016-11-04 at 11.14.5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399426"/>
            <a:ext cx="3584691" cy="42817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8" name="Shape 68"/>
          <p:cNvSpPr txBox="1">
            <a:spLocks noGrp="1"/>
          </p:cNvSpPr>
          <p:nvPr>
            <p:ph type="title" idx="4294967295"/>
          </p:nvPr>
        </p:nvSpPr>
        <p:spPr>
          <a:xfrm>
            <a:off x="304800" y="76200"/>
            <a:ext cx="7764585"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Activity: Review of the Feedback Organizers</a:t>
            </a:r>
            <a:endParaRPr lang="en-US" sz="3000" dirty="0"/>
          </a:p>
        </p:txBody>
      </p:sp>
      <p:sp>
        <p:nvSpPr>
          <p:cNvPr id="70" name="Shape 70"/>
          <p:cNvSpPr txBox="1">
            <a:spLocks noGrp="1"/>
          </p:cNvSpPr>
          <p:nvPr>
            <p:ph type="body" idx="4294967295"/>
          </p:nvPr>
        </p:nvSpPr>
        <p:spPr>
          <a:xfrm>
            <a:off x="123909" y="1123053"/>
            <a:ext cx="8833492" cy="1902613"/>
          </a:xfrm>
          <a:prstGeom prst="rect">
            <a:avLst/>
          </a:prstGeom>
          <a:noFill/>
          <a:ln>
            <a:noFill/>
          </a:ln>
        </p:spPr>
        <p:txBody>
          <a:bodyPr lIns="91425" tIns="45700" rIns="91425" bIns="45700" anchor="t" anchorCtr="0">
            <a:noAutofit/>
          </a:bodyPr>
          <a:lstStyle/>
          <a:p>
            <a:pPr marL="0" indent="0">
              <a:lnSpc>
                <a:spcPct val="110000"/>
              </a:lnSpc>
              <a:spcBef>
                <a:spcPts val="0"/>
              </a:spcBef>
              <a:buNone/>
            </a:pPr>
            <a:r>
              <a:rPr lang="en-US" b="1" dirty="0"/>
              <a:t>Directions</a:t>
            </a:r>
          </a:p>
          <a:p>
            <a:pPr marL="457200" indent="-457200">
              <a:lnSpc>
                <a:spcPct val="110000"/>
              </a:lnSpc>
              <a:spcBef>
                <a:spcPts val="0"/>
              </a:spcBef>
              <a:spcAft>
                <a:spcPts val="600"/>
              </a:spcAft>
              <a:buFont typeface="+mj-lt"/>
              <a:buAutoNum type="arabicPeriod"/>
            </a:pPr>
            <a:r>
              <a:rPr lang="en-US" dirty="0" smtClean="0"/>
              <a:t>Review the three different feedback guides in your course booklet. These guides provide three different options for taking notes during a tuning protocol. You probably explored these during your last two tuning sessions.</a:t>
            </a:r>
            <a:endParaRPr lang="en-US" dirty="0"/>
          </a:p>
          <a:p>
            <a:pPr marL="400050" lvl="1" indent="0">
              <a:lnSpc>
                <a:spcPct val="110000"/>
              </a:lnSpc>
              <a:spcBef>
                <a:spcPts val="0"/>
              </a:spcBef>
              <a:spcAft>
                <a:spcPts val="600"/>
              </a:spcAft>
              <a:buNone/>
            </a:pPr>
            <a:endParaRPr lang="en-US" dirty="0" smtClean="0"/>
          </a:p>
          <a:p>
            <a:pPr marL="457200" indent="-457200">
              <a:lnSpc>
                <a:spcPct val="110000"/>
              </a:lnSpc>
              <a:spcBef>
                <a:spcPts val="0"/>
              </a:spcBef>
              <a:spcAft>
                <a:spcPts val="600"/>
              </a:spcAft>
              <a:buFont typeface="+mj-lt"/>
              <a:buAutoNum type="arabicPeriod"/>
            </a:pPr>
            <a:endParaRPr lang="en-US" dirty="0" smtClean="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5303046" y="532606"/>
              <a:ext cx="2990054" cy="664456"/>
            </a:xfrm>
            <a:prstGeom prst="rect">
              <a:avLst/>
            </a:prstGeom>
          </p:spPr>
        </p:pic>
      </p:grpSp>
      <p:pic>
        <p:nvPicPr>
          <p:cNvPr id="2" name="Picture 1" descr="Screen Shot 2016-11-04 at 11.13.5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0861" y="3453855"/>
            <a:ext cx="3596627" cy="4318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Screen Shot 2016-11-04 at 11.14.28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5456" y="3449965"/>
            <a:ext cx="3768544" cy="46096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3-8d-f</a:t>
            </a:r>
          </a:p>
        </p:txBody>
      </p:sp>
    </p:spTree>
    <p:extLst>
      <p:ext uri="{BB962C8B-B14F-4D97-AF65-F5344CB8AC3E}">
        <p14:creationId xmlns:p14="http://schemas.microsoft.com/office/powerpoint/2010/main" val="3108299377"/>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6338277"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Activity: Review of the Feedback Organizers</a:t>
            </a:r>
            <a:endParaRPr lang="en-US" sz="3000" dirty="0"/>
          </a:p>
        </p:txBody>
      </p:sp>
      <p:sp>
        <p:nvSpPr>
          <p:cNvPr id="70" name="Shape 70"/>
          <p:cNvSpPr txBox="1">
            <a:spLocks noGrp="1"/>
          </p:cNvSpPr>
          <p:nvPr>
            <p:ph type="body" idx="4294967295"/>
          </p:nvPr>
        </p:nvSpPr>
        <p:spPr>
          <a:xfrm>
            <a:off x="123909" y="1308673"/>
            <a:ext cx="8833492" cy="4097898"/>
          </a:xfrm>
          <a:prstGeom prst="rect">
            <a:avLst/>
          </a:prstGeom>
          <a:noFill/>
          <a:ln>
            <a:noFill/>
          </a:ln>
        </p:spPr>
        <p:txBody>
          <a:bodyPr lIns="91425" tIns="45700" rIns="91425" bIns="45700" anchor="t" anchorCtr="0">
            <a:noAutofit/>
          </a:bodyPr>
          <a:lstStyle/>
          <a:p>
            <a:pPr marL="0" indent="0">
              <a:lnSpc>
                <a:spcPct val="110000"/>
              </a:lnSpc>
              <a:spcBef>
                <a:spcPts val="0"/>
              </a:spcBef>
              <a:buNone/>
            </a:pPr>
            <a:r>
              <a:rPr lang="en-US" b="1" dirty="0">
                <a:solidFill>
                  <a:srgbClr val="000000"/>
                </a:solidFill>
              </a:rPr>
              <a:t>Directions</a:t>
            </a:r>
          </a:p>
          <a:p>
            <a:pPr marL="457200" indent="-457200">
              <a:lnSpc>
                <a:spcPct val="110000"/>
              </a:lnSpc>
              <a:spcBef>
                <a:spcPts val="0"/>
              </a:spcBef>
              <a:spcAft>
                <a:spcPts val="600"/>
              </a:spcAft>
              <a:buFont typeface="+mj-lt"/>
              <a:buAutoNum type="arabicPeriod"/>
            </a:pPr>
            <a:r>
              <a:rPr lang="en-US" dirty="0" smtClean="0">
                <a:solidFill>
                  <a:srgbClr val="000000"/>
                </a:solidFill>
              </a:rPr>
              <a:t>As a group, discuss the following:</a:t>
            </a:r>
          </a:p>
          <a:p>
            <a:pPr marL="857250" lvl="1" indent="-457200">
              <a:lnSpc>
                <a:spcPct val="110000"/>
              </a:lnSpc>
              <a:spcBef>
                <a:spcPts val="0"/>
              </a:spcBef>
              <a:spcAft>
                <a:spcPts val="600"/>
              </a:spcAft>
              <a:buFont typeface="Arial"/>
              <a:buChar char="•"/>
            </a:pPr>
            <a:r>
              <a:rPr lang="en-US" dirty="0" smtClean="0">
                <a:solidFill>
                  <a:srgbClr val="000000"/>
                </a:solidFill>
              </a:rPr>
              <a:t>During which step(s) of the tuning process would you use a feedback guide?</a:t>
            </a:r>
          </a:p>
          <a:p>
            <a:pPr marL="857250" lvl="1" indent="-457200">
              <a:lnSpc>
                <a:spcPct val="110000"/>
              </a:lnSpc>
              <a:spcBef>
                <a:spcPts val="0"/>
              </a:spcBef>
              <a:spcAft>
                <a:spcPts val="600"/>
              </a:spcAft>
              <a:buFont typeface="Arial"/>
              <a:buChar char="•"/>
            </a:pPr>
            <a:r>
              <a:rPr lang="en-US" dirty="0" smtClean="0">
                <a:solidFill>
                  <a:srgbClr val="000000"/>
                </a:solidFill>
              </a:rPr>
              <a:t>What similarities and differences do you observe between the three choices? </a:t>
            </a:r>
          </a:p>
          <a:p>
            <a:pPr marL="857250" lvl="1" indent="-457200">
              <a:lnSpc>
                <a:spcPct val="110000"/>
              </a:lnSpc>
              <a:spcBef>
                <a:spcPts val="0"/>
              </a:spcBef>
              <a:spcAft>
                <a:spcPts val="600"/>
              </a:spcAft>
              <a:buFont typeface="Arial"/>
              <a:buChar char="•"/>
            </a:pPr>
            <a:r>
              <a:rPr lang="en-US" dirty="0" smtClean="0">
                <a:solidFill>
                  <a:srgbClr val="000000"/>
                </a:solidFill>
              </a:rPr>
              <a:t>In what situations might you use one guide over the others?</a:t>
            </a:r>
          </a:p>
          <a:p>
            <a:pPr marL="857250" lvl="1" indent="-457200">
              <a:lnSpc>
                <a:spcPct val="110000"/>
              </a:lnSpc>
              <a:spcBef>
                <a:spcPts val="0"/>
              </a:spcBef>
              <a:spcAft>
                <a:spcPts val="600"/>
              </a:spcAft>
              <a:buFont typeface="Arial"/>
              <a:buChar char="•"/>
            </a:pPr>
            <a:endParaRPr lang="en-US" dirty="0" smtClean="0">
              <a:solidFill>
                <a:srgbClr val="000000"/>
              </a:solidFill>
            </a:endParaRPr>
          </a:p>
          <a:p>
            <a:pPr marL="457200" indent="-457200">
              <a:lnSpc>
                <a:spcPct val="110000"/>
              </a:lnSpc>
              <a:spcBef>
                <a:spcPts val="0"/>
              </a:spcBef>
              <a:spcAft>
                <a:spcPts val="600"/>
              </a:spcAft>
              <a:buFont typeface="+mj-lt"/>
              <a:buAutoNum type="arabicPeriod"/>
            </a:pPr>
            <a:endParaRPr lang="en-US" dirty="0" smtClean="0">
              <a:solidFill>
                <a:srgbClr val="000000"/>
              </a:solidFill>
            </a:endParaRP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7" name="TextBox 6"/>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3-8d-f</a:t>
            </a:r>
          </a:p>
        </p:txBody>
      </p:sp>
    </p:spTree>
    <p:extLst>
      <p:ext uri="{BB962C8B-B14F-4D97-AF65-F5344CB8AC3E}">
        <p14:creationId xmlns:p14="http://schemas.microsoft.com/office/powerpoint/2010/main" val="1447932649"/>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Activity: </a:t>
            </a:r>
            <a:r>
              <a:rPr lang="en-US" sz="3000" dirty="0" smtClean="0"/>
              <a:t>What and Why </a:t>
            </a:r>
            <a:r>
              <a:rPr lang="en-US" sz="3000" dirty="0"/>
              <a:t>Analysis</a:t>
            </a:r>
          </a:p>
        </p:txBody>
      </p:sp>
      <p:sp>
        <p:nvSpPr>
          <p:cNvPr id="70" name="Shape 70"/>
          <p:cNvSpPr txBox="1">
            <a:spLocks noGrp="1"/>
          </p:cNvSpPr>
          <p:nvPr>
            <p:ph type="body" idx="4294967295"/>
          </p:nvPr>
        </p:nvSpPr>
        <p:spPr>
          <a:xfrm>
            <a:off x="123908" y="1308673"/>
            <a:ext cx="8771541" cy="4706058"/>
          </a:xfrm>
          <a:prstGeom prst="rect">
            <a:avLst/>
          </a:prstGeom>
          <a:noFill/>
          <a:ln>
            <a:noFill/>
          </a:ln>
        </p:spPr>
        <p:txBody>
          <a:bodyPr lIns="91425" tIns="45700" rIns="91425" bIns="45700" anchor="t" anchorCtr="0">
            <a:noAutofit/>
          </a:bodyPr>
          <a:lstStyle/>
          <a:p>
            <a:pPr marL="0" indent="0">
              <a:lnSpc>
                <a:spcPct val="110000"/>
              </a:lnSpc>
              <a:spcBef>
                <a:spcPts val="0"/>
              </a:spcBef>
              <a:buNone/>
            </a:pPr>
            <a:r>
              <a:rPr lang="en-US" b="1" dirty="0"/>
              <a:t>Directions</a:t>
            </a:r>
          </a:p>
          <a:p>
            <a:pPr marL="457200" indent="-457200">
              <a:lnSpc>
                <a:spcPct val="110000"/>
              </a:lnSpc>
              <a:spcBef>
                <a:spcPts val="0"/>
              </a:spcBef>
              <a:spcAft>
                <a:spcPts val="600"/>
              </a:spcAft>
              <a:buFont typeface="+mj-lt"/>
              <a:buAutoNum type="arabicPeriod"/>
            </a:pPr>
            <a:r>
              <a:rPr lang="en-US" dirty="0"/>
              <a:t>Open your </a:t>
            </a:r>
            <a:r>
              <a:rPr lang="en-US" dirty="0" smtClean="0"/>
              <a:t>booklet </a:t>
            </a:r>
            <a:r>
              <a:rPr lang="en-US" dirty="0"/>
              <a:t>to </a:t>
            </a:r>
            <a:r>
              <a:rPr lang="en-US" dirty="0" smtClean="0"/>
              <a:t>the</a:t>
            </a:r>
            <a:r>
              <a:rPr lang="en-US" i="1" dirty="0" smtClean="0"/>
              <a:t> ‘What’ and ‘Why’ Analysis Activity</a:t>
            </a:r>
            <a:r>
              <a:rPr lang="en-US" dirty="0" smtClean="0"/>
              <a:t>. This is a modified version of Feedback Organizer 1.</a:t>
            </a:r>
          </a:p>
          <a:p>
            <a:pPr marL="457200" indent="-457200">
              <a:lnSpc>
                <a:spcPct val="110000"/>
              </a:lnSpc>
              <a:spcBef>
                <a:spcPts val="0"/>
              </a:spcBef>
              <a:spcAft>
                <a:spcPts val="600"/>
              </a:spcAft>
              <a:buFont typeface="+mj-lt"/>
              <a:buAutoNum type="arabicPeriod"/>
            </a:pPr>
            <a:r>
              <a:rPr lang="en-US" dirty="0" smtClean="0"/>
              <a:t>Review </a:t>
            </a:r>
            <a:r>
              <a:rPr lang="en-US" dirty="0"/>
              <a:t>each element / section </a:t>
            </a:r>
            <a:r>
              <a:rPr lang="en-US" dirty="0" smtClean="0"/>
              <a:t>of the feedback organizer.</a:t>
            </a:r>
            <a:endParaRPr lang="en-US" i="1" dirty="0"/>
          </a:p>
          <a:p>
            <a:pPr marL="457200" indent="-457200">
              <a:lnSpc>
                <a:spcPct val="110000"/>
              </a:lnSpc>
              <a:spcBef>
                <a:spcPts val="0"/>
              </a:spcBef>
              <a:spcAft>
                <a:spcPts val="600"/>
              </a:spcAft>
              <a:buFont typeface="+mj-lt"/>
              <a:buAutoNum type="arabicPeriod"/>
            </a:pPr>
            <a:r>
              <a:rPr lang="en-US" dirty="0"/>
              <a:t>For each element, record your responses to each of the following questions:</a:t>
            </a:r>
          </a:p>
          <a:p>
            <a:pPr marL="857250" lvl="1" indent="-339725">
              <a:lnSpc>
                <a:spcPct val="110000"/>
              </a:lnSpc>
              <a:spcBef>
                <a:spcPts val="0"/>
              </a:spcBef>
              <a:spcAft>
                <a:spcPts val="600"/>
              </a:spcAft>
            </a:pPr>
            <a:r>
              <a:rPr lang="en-US" dirty="0"/>
              <a:t>What </a:t>
            </a:r>
            <a:r>
              <a:rPr lang="en-US" dirty="0" smtClean="0"/>
              <a:t>is being looked in the particular lesson element</a:t>
            </a:r>
            <a:r>
              <a:rPr lang="en-US" dirty="0"/>
              <a:t>?</a:t>
            </a:r>
            <a:endParaRPr lang="en-US" sz="2800" dirty="0"/>
          </a:p>
          <a:p>
            <a:pPr marL="857250" lvl="1" indent="-339725">
              <a:lnSpc>
                <a:spcPct val="110000"/>
              </a:lnSpc>
              <a:spcBef>
                <a:spcPts val="0"/>
              </a:spcBef>
              <a:spcAft>
                <a:spcPts val="600"/>
              </a:spcAft>
            </a:pPr>
            <a:r>
              <a:rPr lang="en-US" dirty="0"/>
              <a:t>Why would this element be important to the lesson?</a:t>
            </a:r>
          </a:p>
          <a:p>
            <a:pPr marL="457200" indent="-457200">
              <a:lnSpc>
                <a:spcPct val="110000"/>
              </a:lnSpc>
              <a:spcBef>
                <a:spcPts val="0"/>
              </a:spcBef>
              <a:spcAft>
                <a:spcPts val="600"/>
              </a:spcAft>
              <a:buFont typeface="+mj-lt"/>
              <a:buAutoNum type="arabicPeriod"/>
            </a:pPr>
            <a:r>
              <a:rPr lang="en-US" dirty="0"/>
              <a:t>After everyone has had time to record their thoughts, discuss each element as a group.</a:t>
            </a:r>
          </a:p>
          <a:p>
            <a:pPr marL="0" indent="0">
              <a:lnSpc>
                <a:spcPct val="110000"/>
              </a:lnSpc>
              <a:spcBef>
                <a:spcPts val="0"/>
              </a:spcBef>
              <a:buNone/>
            </a:pPr>
            <a:endParaRPr lang="en-US" dirty="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7" name="TextBox 6"/>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3-6b</a:t>
            </a:r>
          </a:p>
        </p:txBody>
      </p:sp>
    </p:spTree>
    <p:extLst>
      <p:ext uri="{BB962C8B-B14F-4D97-AF65-F5344CB8AC3E}">
        <p14:creationId xmlns:p14="http://schemas.microsoft.com/office/powerpoint/2010/main" val="792315560"/>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Tuning the Lesson Elements</a:t>
            </a:r>
          </a:p>
        </p:txBody>
      </p:sp>
      <p:sp>
        <p:nvSpPr>
          <p:cNvPr id="3" name="Text Placeholder 2"/>
          <p:cNvSpPr>
            <a:spLocks noGrp="1"/>
          </p:cNvSpPr>
          <p:nvPr>
            <p:ph type="body" idx="1"/>
          </p:nvPr>
        </p:nvSpPr>
        <p:spPr/>
        <p:txBody>
          <a:bodyPr/>
          <a:lstStyle/>
          <a:p>
            <a:r>
              <a:rPr lang="en-US" dirty="0"/>
              <a:t>Video Demonstrations</a:t>
            </a:r>
          </a:p>
        </p:txBody>
      </p:sp>
      <p:pic>
        <p:nvPicPr>
          <p:cNvPr id="4" name="Shape 62"/>
          <p:cNvPicPr preferRelativeResize="0"/>
          <p:nvPr/>
        </p:nvPicPr>
        <p:blipFill>
          <a:blip r:embed="rId2">
            <a:alphaModFix/>
          </a:blip>
          <a:stretch>
            <a:fillRect/>
          </a:stretch>
        </p:blipFill>
        <p:spPr>
          <a:xfrm>
            <a:off x="2337065" y="454095"/>
            <a:ext cx="6456228" cy="2578198"/>
          </a:xfrm>
          <a:prstGeom prst="rect">
            <a:avLst/>
          </a:prstGeom>
          <a:noFill/>
          <a:ln>
            <a:noFill/>
          </a:ln>
        </p:spPr>
      </p:pic>
      <p:grpSp>
        <p:nvGrpSpPr>
          <p:cNvPr id="5" name="Group 4"/>
          <p:cNvGrpSpPr/>
          <p:nvPr/>
        </p:nvGrpSpPr>
        <p:grpSpPr>
          <a:xfrm>
            <a:off x="5986751" y="5939425"/>
            <a:ext cx="2970650" cy="792956"/>
            <a:chOff x="5270500" y="457200"/>
            <a:chExt cx="3175000" cy="800100"/>
          </a:xfrm>
        </p:grpSpPr>
        <p:sp>
          <p:nvSpPr>
            <p:cNvPr id="6" name="Rectangle 5"/>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3204808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Demonstration Video</a:t>
            </a:r>
          </a:p>
        </p:txBody>
      </p:sp>
      <p:sp>
        <p:nvSpPr>
          <p:cNvPr id="70" name="Shape 70"/>
          <p:cNvSpPr txBox="1">
            <a:spLocks noGrp="1"/>
          </p:cNvSpPr>
          <p:nvPr>
            <p:ph type="body" idx="4294967295"/>
          </p:nvPr>
        </p:nvSpPr>
        <p:spPr>
          <a:xfrm>
            <a:off x="505575" y="1219200"/>
            <a:ext cx="8193925" cy="4610100"/>
          </a:xfrm>
          <a:prstGeom prst="rect">
            <a:avLst/>
          </a:prstGeom>
          <a:noFill/>
          <a:ln>
            <a:noFill/>
          </a:ln>
        </p:spPr>
        <p:txBody>
          <a:bodyPr lIns="91425" tIns="45700" rIns="91425" bIns="45700" anchor="t" anchorCtr="0">
            <a:noAutofit/>
          </a:bodyPr>
          <a:lstStyle/>
          <a:p>
            <a:pPr marL="457200" indent="-457200">
              <a:lnSpc>
                <a:spcPct val="110000"/>
              </a:lnSpc>
              <a:spcBef>
                <a:spcPts val="0"/>
              </a:spcBef>
              <a:spcAft>
                <a:spcPts val="1200"/>
              </a:spcAft>
              <a:buFont typeface="+mj-lt"/>
              <a:buAutoNum type="arabicPeriod"/>
            </a:pPr>
            <a:r>
              <a:rPr lang="en-US" dirty="0"/>
              <a:t>Next, you will watch </a:t>
            </a:r>
            <a:r>
              <a:rPr lang="en-US" dirty="0" smtClean="0"/>
              <a:t>four videos </a:t>
            </a:r>
            <a:r>
              <a:rPr lang="en-US" dirty="0"/>
              <a:t>of teachers </a:t>
            </a:r>
            <a:r>
              <a:rPr lang="en-US" dirty="0" smtClean="0"/>
              <a:t>discussing </a:t>
            </a:r>
            <a:r>
              <a:rPr lang="en-US" dirty="0"/>
              <a:t>and tuning the elements of a lesson.</a:t>
            </a:r>
          </a:p>
          <a:p>
            <a:pPr marL="457200" indent="-457200">
              <a:lnSpc>
                <a:spcPct val="110000"/>
              </a:lnSpc>
              <a:spcBef>
                <a:spcPts val="0"/>
              </a:spcBef>
              <a:spcAft>
                <a:spcPts val="1200"/>
              </a:spcAft>
              <a:buFont typeface="+mj-lt"/>
              <a:buAutoNum type="arabicPeriod"/>
            </a:pPr>
            <a:r>
              <a:rPr lang="en-US" dirty="0"/>
              <a:t>As you watch the video, use the Video Observation Sheet to record the following:</a:t>
            </a:r>
          </a:p>
          <a:p>
            <a:pPr marL="857250" lvl="1" indent="-457200">
              <a:lnSpc>
                <a:spcPct val="110000"/>
              </a:lnSpc>
              <a:spcBef>
                <a:spcPts val="0"/>
              </a:spcBef>
              <a:spcAft>
                <a:spcPts val="1200"/>
              </a:spcAft>
            </a:pPr>
            <a:r>
              <a:rPr lang="en-US" dirty="0"/>
              <a:t>Observations</a:t>
            </a:r>
          </a:p>
          <a:p>
            <a:pPr marL="857250" lvl="1" indent="-457200">
              <a:lnSpc>
                <a:spcPct val="110000"/>
              </a:lnSpc>
              <a:spcBef>
                <a:spcPts val="0"/>
              </a:spcBef>
              <a:spcAft>
                <a:spcPts val="1200"/>
              </a:spcAft>
            </a:pPr>
            <a:r>
              <a:rPr lang="en-US" dirty="0"/>
              <a:t>Implications / Interpretations</a:t>
            </a:r>
          </a:p>
          <a:p>
            <a:pPr marL="857250" lvl="1" indent="-457200">
              <a:lnSpc>
                <a:spcPct val="110000"/>
              </a:lnSpc>
              <a:spcBef>
                <a:spcPts val="0"/>
              </a:spcBef>
              <a:spcAft>
                <a:spcPts val="1200"/>
              </a:spcAft>
            </a:pPr>
            <a:r>
              <a:rPr lang="en-US" dirty="0"/>
              <a:t>Questions</a:t>
            </a:r>
          </a:p>
          <a:p>
            <a:pPr marL="857250" lvl="1" indent="-457200">
              <a:lnSpc>
                <a:spcPct val="110000"/>
              </a:lnSpc>
              <a:spcBef>
                <a:spcPts val="0"/>
              </a:spcBef>
              <a:spcAft>
                <a:spcPts val="1200"/>
              </a:spcAft>
            </a:pPr>
            <a:r>
              <a:rPr lang="en-US" dirty="0"/>
              <a:t>Connections to Your Own Work</a:t>
            </a:r>
          </a:p>
          <a:p>
            <a:pPr marL="457200" indent="-457200">
              <a:lnSpc>
                <a:spcPct val="110000"/>
              </a:lnSpc>
              <a:spcBef>
                <a:spcPts val="0"/>
              </a:spcBef>
              <a:spcAft>
                <a:spcPts val="1200"/>
              </a:spcAft>
              <a:buFont typeface="+mj-lt"/>
              <a:buAutoNum type="arabicPeriod"/>
            </a:pPr>
            <a:r>
              <a:rPr lang="en-US" dirty="0"/>
              <a:t>Be prepared to share and discuss your notes afterwards.</a:t>
            </a:r>
          </a:p>
          <a:p>
            <a:pPr marL="400050" lvl="1" indent="0">
              <a:lnSpc>
                <a:spcPct val="110000"/>
              </a:lnSpc>
              <a:spcBef>
                <a:spcPts val="0"/>
              </a:spcBef>
              <a:spcAft>
                <a:spcPts val="1200"/>
              </a:spcAft>
              <a:buNone/>
            </a:pPr>
            <a:endParaRPr lang="en-US" dirty="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7" name="TextBox 6"/>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3-7</a:t>
            </a:r>
          </a:p>
        </p:txBody>
      </p:sp>
    </p:spTree>
    <p:extLst>
      <p:ext uri="{BB962C8B-B14F-4D97-AF65-F5344CB8AC3E}">
        <p14:creationId xmlns:p14="http://schemas.microsoft.com/office/powerpoint/2010/main" val="462333245"/>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Step6c: </a:t>
            </a:r>
            <a:r>
              <a:rPr lang="en-US" sz="3000" dirty="0"/>
              <a:t>Praise of Effective Practices</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pic>
        <p:nvPicPr>
          <p:cNvPr id="2" name="Picture 1" descr="Screen Shot 2016-03-29 at 4.53.36 PM.png">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9894" y="1421904"/>
            <a:ext cx="7776613" cy="4046356"/>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p:nvPr/>
        </p:nvSpPr>
        <p:spPr>
          <a:xfrm>
            <a:off x="520315" y="5752548"/>
            <a:ext cx="4572000" cy="523220"/>
          </a:xfrm>
          <a:prstGeom prst="rect">
            <a:avLst/>
          </a:prstGeom>
        </p:spPr>
        <p:txBody>
          <a:bodyPr>
            <a:spAutoFit/>
          </a:bodyPr>
          <a:lstStyle/>
          <a:p>
            <a:r>
              <a:rPr lang="en-US" dirty="0"/>
              <a:t>Clicking on the video will take you directly to the </a:t>
            </a:r>
            <a:r>
              <a:rPr lang="en-US" dirty="0" err="1"/>
              <a:t>Youtube</a:t>
            </a:r>
            <a:r>
              <a:rPr lang="en-US" dirty="0"/>
              <a:t> channel video.</a:t>
            </a:r>
          </a:p>
        </p:txBody>
      </p:sp>
      <p:sp>
        <p:nvSpPr>
          <p:cNvPr id="8" name="TextBox 7"/>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3-7</a:t>
            </a:r>
          </a:p>
        </p:txBody>
      </p:sp>
    </p:spTree>
    <p:extLst>
      <p:ext uri="{BB962C8B-B14F-4D97-AF65-F5344CB8AC3E}">
        <p14:creationId xmlns:p14="http://schemas.microsoft.com/office/powerpoint/2010/main" val="757400358"/>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Demonstration Videos</a:t>
            </a:r>
          </a:p>
        </p:txBody>
      </p:sp>
      <p:sp>
        <p:nvSpPr>
          <p:cNvPr id="70" name="Shape 70"/>
          <p:cNvSpPr txBox="1">
            <a:spLocks noGrp="1"/>
          </p:cNvSpPr>
          <p:nvPr>
            <p:ph type="body" idx="4294967295"/>
          </p:nvPr>
        </p:nvSpPr>
        <p:spPr>
          <a:xfrm>
            <a:off x="505575" y="1219200"/>
            <a:ext cx="8193925" cy="2006600"/>
          </a:xfrm>
          <a:prstGeom prst="rect">
            <a:avLst/>
          </a:prstGeom>
          <a:noFill/>
          <a:ln>
            <a:noFill/>
          </a:ln>
        </p:spPr>
        <p:txBody>
          <a:bodyPr lIns="91425" tIns="45700" rIns="91425" bIns="45700" anchor="t" anchorCtr="0">
            <a:noAutofit/>
          </a:bodyPr>
          <a:lstStyle/>
          <a:p>
            <a:pPr marL="457200" indent="-457200">
              <a:lnSpc>
                <a:spcPct val="110000"/>
              </a:lnSpc>
              <a:spcBef>
                <a:spcPts val="0"/>
              </a:spcBef>
              <a:spcAft>
                <a:spcPts val="1200"/>
              </a:spcAft>
              <a:buFont typeface="+mj-lt"/>
              <a:buAutoNum type="arabicPeriod"/>
            </a:pPr>
            <a:r>
              <a:rPr lang="en-US" dirty="0"/>
              <a:t>Share and Discuss</a:t>
            </a:r>
          </a:p>
          <a:p>
            <a:pPr marL="857250" lvl="1" indent="-457200">
              <a:lnSpc>
                <a:spcPct val="110000"/>
              </a:lnSpc>
              <a:spcBef>
                <a:spcPts val="0"/>
              </a:spcBef>
              <a:spcAft>
                <a:spcPts val="1200"/>
              </a:spcAft>
            </a:pPr>
            <a:r>
              <a:rPr lang="en-US" dirty="0"/>
              <a:t>Anything that stood out to you, and </a:t>
            </a:r>
          </a:p>
          <a:p>
            <a:pPr marL="857250" lvl="1" indent="-457200">
              <a:lnSpc>
                <a:spcPct val="110000"/>
              </a:lnSpc>
              <a:spcBef>
                <a:spcPts val="0"/>
              </a:spcBef>
              <a:spcAft>
                <a:spcPts val="1200"/>
              </a:spcAft>
            </a:pPr>
            <a:r>
              <a:rPr lang="en-US" dirty="0"/>
              <a:t>Anything the left you wondering.</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pic>
        <p:nvPicPr>
          <p:cNvPr id="2" name="Picture 1"/>
          <p:cNvPicPr>
            <a:picLocks noChangeAspect="1"/>
          </p:cNvPicPr>
          <p:nvPr/>
        </p:nvPicPr>
        <p:blipFill>
          <a:blip r:embed="rId4"/>
          <a:stretch>
            <a:fillRect/>
          </a:stretch>
        </p:blipFill>
        <p:spPr>
          <a:xfrm>
            <a:off x="1663700" y="2946400"/>
            <a:ext cx="6269002" cy="2463800"/>
          </a:xfrm>
          <a:prstGeom prst="rect">
            <a:avLst/>
          </a:prstGeom>
        </p:spPr>
      </p:pic>
      <p:sp>
        <p:nvSpPr>
          <p:cNvPr id="8" name="TextBox 7"/>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3-7</a:t>
            </a:r>
          </a:p>
        </p:txBody>
      </p:sp>
    </p:spTree>
    <p:extLst>
      <p:ext uri="{BB962C8B-B14F-4D97-AF65-F5344CB8AC3E}">
        <p14:creationId xmlns:p14="http://schemas.microsoft.com/office/powerpoint/2010/main" val="2590037734"/>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Review of Course Modules</a:t>
            </a:r>
          </a:p>
        </p:txBody>
      </p:sp>
      <p:sp>
        <p:nvSpPr>
          <p:cNvPr id="70" name="Shape 70"/>
          <p:cNvSpPr txBox="1">
            <a:spLocks noGrp="1"/>
          </p:cNvSpPr>
          <p:nvPr>
            <p:ph type="body" idx="4294967295"/>
          </p:nvPr>
        </p:nvSpPr>
        <p:spPr>
          <a:xfrm>
            <a:off x="505575" y="1104900"/>
            <a:ext cx="8309235" cy="5270500"/>
          </a:xfrm>
          <a:prstGeom prst="rect">
            <a:avLst/>
          </a:prstGeom>
          <a:noFill/>
          <a:ln>
            <a:noFill/>
          </a:ln>
        </p:spPr>
        <p:txBody>
          <a:bodyPr lIns="91425" tIns="45700" rIns="91425" bIns="45700" anchor="t" anchorCtr="0">
            <a:noAutofit/>
          </a:bodyPr>
          <a:lstStyle/>
          <a:p>
            <a:pPr marL="0" indent="0">
              <a:lnSpc>
                <a:spcPct val="140000"/>
              </a:lnSpc>
              <a:spcBef>
                <a:spcPts val="0"/>
              </a:spcBef>
              <a:spcAft>
                <a:spcPts val="600"/>
              </a:spcAft>
              <a:buNone/>
            </a:pPr>
            <a:r>
              <a:rPr lang="en-US" b="1" dirty="0"/>
              <a:t>Module 1 </a:t>
            </a:r>
            <a:r>
              <a:rPr lang="en-US" dirty="0"/>
              <a:t>– Introduction to the </a:t>
            </a:r>
            <a:r>
              <a:rPr lang="en-US" dirty="0" smtClean="0"/>
              <a:t>Standards-Based Lesson Tuning </a:t>
            </a:r>
            <a:r>
              <a:rPr lang="en-US" dirty="0"/>
              <a:t>Protocol</a:t>
            </a:r>
          </a:p>
          <a:p>
            <a:pPr marL="0" indent="0">
              <a:lnSpc>
                <a:spcPct val="140000"/>
              </a:lnSpc>
              <a:spcBef>
                <a:spcPts val="0"/>
              </a:spcBef>
              <a:spcAft>
                <a:spcPts val="600"/>
              </a:spcAft>
              <a:buNone/>
            </a:pPr>
            <a:r>
              <a:rPr lang="en-US" b="1" dirty="0"/>
              <a:t>Module 2 </a:t>
            </a:r>
            <a:r>
              <a:rPr lang="en-US" dirty="0"/>
              <a:t>– Analyzing the Focus Standard of a Lesson</a:t>
            </a:r>
          </a:p>
          <a:p>
            <a:pPr marL="0" indent="0">
              <a:lnSpc>
                <a:spcPct val="140000"/>
              </a:lnSpc>
              <a:spcBef>
                <a:spcPts val="0"/>
              </a:spcBef>
              <a:spcAft>
                <a:spcPts val="600"/>
              </a:spcAft>
              <a:buNone/>
            </a:pPr>
            <a:r>
              <a:rPr lang="en-US" b="1" dirty="0"/>
              <a:t>Module 3 </a:t>
            </a:r>
            <a:r>
              <a:rPr lang="en-US" dirty="0"/>
              <a:t>–Tuning Lesson Elements</a:t>
            </a:r>
          </a:p>
          <a:p>
            <a:pPr marL="0" indent="0">
              <a:lnSpc>
                <a:spcPct val="140000"/>
              </a:lnSpc>
              <a:spcBef>
                <a:spcPts val="0"/>
              </a:spcBef>
              <a:spcAft>
                <a:spcPts val="600"/>
              </a:spcAft>
              <a:buNone/>
            </a:pPr>
            <a:r>
              <a:rPr lang="en-US" b="1" dirty="0"/>
              <a:t>Module 4 </a:t>
            </a:r>
            <a:r>
              <a:rPr lang="en-US" dirty="0"/>
              <a:t>– Integrating Supports for </a:t>
            </a:r>
            <a:r>
              <a:rPr lang="en-US" dirty="0" smtClean="0"/>
              <a:t>ENLs</a:t>
            </a:r>
            <a:endParaRPr lang="en-US" dirty="0"/>
          </a:p>
          <a:p>
            <a:pPr marL="0" indent="0">
              <a:lnSpc>
                <a:spcPct val="140000"/>
              </a:lnSpc>
              <a:spcBef>
                <a:spcPts val="0"/>
              </a:spcBef>
              <a:spcAft>
                <a:spcPts val="600"/>
              </a:spcAft>
              <a:buNone/>
            </a:pPr>
            <a:r>
              <a:rPr lang="en-US" b="1" dirty="0"/>
              <a:t>Module 5 </a:t>
            </a:r>
            <a:r>
              <a:rPr lang="en-US" dirty="0"/>
              <a:t>– Building Capacity for Routine Collaboration</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1322807720"/>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Step6d: </a:t>
            </a:r>
            <a:r>
              <a:rPr lang="en-US" sz="3000" dirty="0"/>
              <a:t>Feedback of Lesson Objectives</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pic>
        <p:nvPicPr>
          <p:cNvPr id="2" name="Picture 1" descr="Screen Shot 2016-03-29 at 4.55.22 PM.png">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3973" y="1446850"/>
            <a:ext cx="7802534" cy="3839997"/>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p:nvPr/>
        </p:nvSpPr>
        <p:spPr>
          <a:xfrm>
            <a:off x="442873" y="5677815"/>
            <a:ext cx="4572000" cy="523220"/>
          </a:xfrm>
          <a:prstGeom prst="rect">
            <a:avLst/>
          </a:prstGeom>
        </p:spPr>
        <p:txBody>
          <a:bodyPr>
            <a:spAutoFit/>
          </a:bodyPr>
          <a:lstStyle/>
          <a:p>
            <a:r>
              <a:rPr lang="en-US" dirty="0"/>
              <a:t>Clicking on the video will take you directly to the </a:t>
            </a:r>
            <a:r>
              <a:rPr lang="en-US" dirty="0" err="1"/>
              <a:t>Youtube</a:t>
            </a:r>
            <a:r>
              <a:rPr lang="en-US" dirty="0"/>
              <a:t> channel video.</a:t>
            </a:r>
          </a:p>
        </p:txBody>
      </p:sp>
      <p:sp>
        <p:nvSpPr>
          <p:cNvPr id="8" name="TextBox 7"/>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3-7</a:t>
            </a:r>
          </a:p>
        </p:txBody>
      </p:sp>
    </p:spTree>
    <p:extLst>
      <p:ext uri="{BB962C8B-B14F-4D97-AF65-F5344CB8AC3E}">
        <p14:creationId xmlns:p14="http://schemas.microsoft.com/office/powerpoint/2010/main" val="2538383840"/>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Demonstration Videos</a:t>
            </a:r>
          </a:p>
        </p:txBody>
      </p:sp>
      <p:sp>
        <p:nvSpPr>
          <p:cNvPr id="70" name="Shape 70"/>
          <p:cNvSpPr txBox="1">
            <a:spLocks noGrp="1"/>
          </p:cNvSpPr>
          <p:nvPr>
            <p:ph type="body" idx="4294967295"/>
          </p:nvPr>
        </p:nvSpPr>
        <p:spPr>
          <a:xfrm>
            <a:off x="505575" y="1219200"/>
            <a:ext cx="8193925" cy="2006600"/>
          </a:xfrm>
          <a:prstGeom prst="rect">
            <a:avLst/>
          </a:prstGeom>
          <a:noFill/>
          <a:ln>
            <a:noFill/>
          </a:ln>
        </p:spPr>
        <p:txBody>
          <a:bodyPr lIns="91425" tIns="45700" rIns="91425" bIns="45700" anchor="t" anchorCtr="0">
            <a:noAutofit/>
          </a:bodyPr>
          <a:lstStyle/>
          <a:p>
            <a:pPr marL="457200" indent="-457200">
              <a:lnSpc>
                <a:spcPct val="110000"/>
              </a:lnSpc>
              <a:spcBef>
                <a:spcPts val="0"/>
              </a:spcBef>
              <a:spcAft>
                <a:spcPts val="1200"/>
              </a:spcAft>
              <a:buFont typeface="+mj-lt"/>
              <a:buAutoNum type="arabicPeriod"/>
            </a:pPr>
            <a:r>
              <a:rPr lang="en-US" dirty="0"/>
              <a:t>Share and Discuss</a:t>
            </a:r>
          </a:p>
          <a:p>
            <a:pPr marL="857250" lvl="1" indent="-457200">
              <a:lnSpc>
                <a:spcPct val="110000"/>
              </a:lnSpc>
              <a:spcBef>
                <a:spcPts val="0"/>
              </a:spcBef>
              <a:spcAft>
                <a:spcPts val="1200"/>
              </a:spcAft>
            </a:pPr>
            <a:r>
              <a:rPr lang="en-US" dirty="0"/>
              <a:t>Anything that stood out to you, and </a:t>
            </a:r>
          </a:p>
          <a:p>
            <a:pPr marL="857250" lvl="1" indent="-457200">
              <a:lnSpc>
                <a:spcPct val="110000"/>
              </a:lnSpc>
              <a:spcBef>
                <a:spcPts val="0"/>
              </a:spcBef>
              <a:spcAft>
                <a:spcPts val="1200"/>
              </a:spcAft>
            </a:pPr>
            <a:r>
              <a:rPr lang="en-US" dirty="0"/>
              <a:t>Anything the left you wondering.</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pic>
        <p:nvPicPr>
          <p:cNvPr id="2" name="Picture 1"/>
          <p:cNvPicPr>
            <a:picLocks noChangeAspect="1"/>
          </p:cNvPicPr>
          <p:nvPr/>
        </p:nvPicPr>
        <p:blipFill>
          <a:blip r:embed="rId4"/>
          <a:stretch>
            <a:fillRect/>
          </a:stretch>
        </p:blipFill>
        <p:spPr>
          <a:xfrm>
            <a:off x="1663700" y="2946400"/>
            <a:ext cx="6269002" cy="2463800"/>
          </a:xfrm>
          <a:prstGeom prst="rect">
            <a:avLst/>
          </a:prstGeom>
        </p:spPr>
      </p:pic>
      <p:sp>
        <p:nvSpPr>
          <p:cNvPr id="8" name="TextBox 7"/>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3-7</a:t>
            </a:r>
          </a:p>
        </p:txBody>
      </p:sp>
    </p:spTree>
    <p:extLst>
      <p:ext uri="{BB962C8B-B14F-4D97-AF65-F5344CB8AC3E}">
        <p14:creationId xmlns:p14="http://schemas.microsoft.com/office/powerpoint/2010/main" val="1464599515"/>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1" y="76200"/>
            <a:ext cx="7404100"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Step 6d - </a:t>
            </a:r>
            <a:r>
              <a:rPr lang="en-US" sz="3000" dirty="0"/>
              <a:t>Feedback of Formative Assessment</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pic>
        <p:nvPicPr>
          <p:cNvPr id="2" name="Picture 1" descr="Screen Shot 2016-03-29 at 4.56.17 PM.png">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584" y="1560952"/>
            <a:ext cx="7491469" cy="3907307"/>
          </a:xfrm>
          <a:prstGeom prst="rect">
            <a:avLst/>
          </a:prstGeom>
          <a:ln w="228600" cap="sq" cmpd="thickThin">
            <a:solidFill>
              <a:srgbClr val="000000"/>
            </a:solidFill>
            <a:prstDash val="solid"/>
            <a:miter lim="800000"/>
          </a:ln>
          <a:effectLst>
            <a:innerShdw blurRad="76200">
              <a:srgbClr val="000000"/>
            </a:innerShdw>
          </a:effectLst>
        </p:spPr>
      </p:pic>
      <p:sp>
        <p:nvSpPr>
          <p:cNvPr id="7" name="Rectangle 6"/>
          <p:cNvSpPr/>
          <p:nvPr/>
        </p:nvSpPr>
        <p:spPr>
          <a:xfrm>
            <a:off x="504825" y="5755265"/>
            <a:ext cx="4572000" cy="523220"/>
          </a:xfrm>
          <a:prstGeom prst="rect">
            <a:avLst/>
          </a:prstGeom>
        </p:spPr>
        <p:txBody>
          <a:bodyPr>
            <a:spAutoFit/>
          </a:bodyPr>
          <a:lstStyle/>
          <a:p>
            <a:r>
              <a:rPr lang="en-US" dirty="0"/>
              <a:t>Clicking on the video will take you directly to the </a:t>
            </a:r>
            <a:r>
              <a:rPr lang="en-US" dirty="0" err="1"/>
              <a:t>Youtube</a:t>
            </a:r>
            <a:r>
              <a:rPr lang="en-US" dirty="0"/>
              <a:t> channel video.</a:t>
            </a:r>
          </a:p>
        </p:txBody>
      </p:sp>
      <p:sp>
        <p:nvSpPr>
          <p:cNvPr id="8" name="TextBox 7"/>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3-7</a:t>
            </a:r>
          </a:p>
        </p:txBody>
      </p:sp>
    </p:spTree>
    <p:extLst>
      <p:ext uri="{BB962C8B-B14F-4D97-AF65-F5344CB8AC3E}">
        <p14:creationId xmlns:p14="http://schemas.microsoft.com/office/powerpoint/2010/main" val="2538383840"/>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Demonstration Videos</a:t>
            </a:r>
          </a:p>
        </p:txBody>
      </p:sp>
      <p:sp>
        <p:nvSpPr>
          <p:cNvPr id="70" name="Shape 70"/>
          <p:cNvSpPr txBox="1">
            <a:spLocks noGrp="1"/>
          </p:cNvSpPr>
          <p:nvPr>
            <p:ph type="body" idx="4294967295"/>
          </p:nvPr>
        </p:nvSpPr>
        <p:spPr>
          <a:xfrm>
            <a:off x="505575" y="1219200"/>
            <a:ext cx="8193925" cy="2006600"/>
          </a:xfrm>
          <a:prstGeom prst="rect">
            <a:avLst/>
          </a:prstGeom>
          <a:noFill/>
          <a:ln>
            <a:noFill/>
          </a:ln>
        </p:spPr>
        <p:txBody>
          <a:bodyPr lIns="91425" tIns="45700" rIns="91425" bIns="45700" anchor="t" anchorCtr="0">
            <a:noAutofit/>
          </a:bodyPr>
          <a:lstStyle/>
          <a:p>
            <a:pPr marL="457200" indent="-457200">
              <a:lnSpc>
                <a:spcPct val="110000"/>
              </a:lnSpc>
              <a:spcBef>
                <a:spcPts val="0"/>
              </a:spcBef>
              <a:spcAft>
                <a:spcPts val="1200"/>
              </a:spcAft>
              <a:buFont typeface="+mj-lt"/>
              <a:buAutoNum type="arabicPeriod"/>
            </a:pPr>
            <a:r>
              <a:rPr lang="en-US" dirty="0"/>
              <a:t>Share and Discuss</a:t>
            </a:r>
          </a:p>
          <a:p>
            <a:pPr marL="857250" lvl="1" indent="-457200">
              <a:lnSpc>
                <a:spcPct val="110000"/>
              </a:lnSpc>
              <a:spcBef>
                <a:spcPts val="0"/>
              </a:spcBef>
              <a:spcAft>
                <a:spcPts val="1200"/>
              </a:spcAft>
            </a:pPr>
            <a:r>
              <a:rPr lang="en-US" dirty="0"/>
              <a:t>Anything that stood out to you, and </a:t>
            </a:r>
          </a:p>
          <a:p>
            <a:pPr marL="857250" lvl="1" indent="-457200">
              <a:lnSpc>
                <a:spcPct val="110000"/>
              </a:lnSpc>
              <a:spcBef>
                <a:spcPts val="0"/>
              </a:spcBef>
              <a:spcAft>
                <a:spcPts val="1200"/>
              </a:spcAft>
            </a:pPr>
            <a:r>
              <a:rPr lang="en-US" dirty="0"/>
              <a:t>Anything the left you wondering.</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pic>
        <p:nvPicPr>
          <p:cNvPr id="2" name="Picture 1"/>
          <p:cNvPicPr>
            <a:picLocks noChangeAspect="1"/>
          </p:cNvPicPr>
          <p:nvPr/>
        </p:nvPicPr>
        <p:blipFill>
          <a:blip r:embed="rId4"/>
          <a:stretch>
            <a:fillRect/>
          </a:stretch>
        </p:blipFill>
        <p:spPr>
          <a:xfrm>
            <a:off x="1663700" y="2946400"/>
            <a:ext cx="6269002" cy="2463800"/>
          </a:xfrm>
          <a:prstGeom prst="rect">
            <a:avLst/>
          </a:prstGeom>
        </p:spPr>
      </p:pic>
      <p:sp>
        <p:nvSpPr>
          <p:cNvPr id="8" name="TextBox 7"/>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3-7</a:t>
            </a:r>
          </a:p>
        </p:txBody>
      </p:sp>
    </p:spTree>
    <p:extLst>
      <p:ext uri="{BB962C8B-B14F-4D97-AF65-F5344CB8AC3E}">
        <p14:creationId xmlns:p14="http://schemas.microsoft.com/office/powerpoint/2010/main" val="1464599515"/>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1" y="76200"/>
            <a:ext cx="7035800"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Step 6d - </a:t>
            </a:r>
            <a:r>
              <a:rPr lang="en-US" sz="3000" dirty="0"/>
              <a:t>Feedback of Instructional Sequence</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pic>
        <p:nvPicPr>
          <p:cNvPr id="2" name="Picture 1" descr="Screen Shot 2016-03-29 at 4.56.17 PM.png">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584" y="1560952"/>
            <a:ext cx="7491469" cy="3907307"/>
          </a:xfrm>
          <a:prstGeom prst="rect">
            <a:avLst/>
          </a:prstGeom>
          <a:ln w="228600" cap="sq" cmpd="thickThin">
            <a:solidFill>
              <a:srgbClr val="000000"/>
            </a:solidFill>
            <a:prstDash val="solid"/>
            <a:miter lim="800000"/>
          </a:ln>
          <a:effectLst>
            <a:innerShdw blurRad="76200">
              <a:srgbClr val="000000"/>
            </a:innerShdw>
          </a:effectLst>
        </p:spPr>
      </p:pic>
      <p:sp>
        <p:nvSpPr>
          <p:cNvPr id="7" name="Rectangle 6"/>
          <p:cNvSpPr/>
          <p:nvPr/>
        </p:nvSpPr>
        <p:spPr>
          <a:xfrm>
            <a:off x="520313" y="5770755"/>
            <a:ext cx="4572000" cy="523220"/>
          </a:xfrm>
          <a:prstGeom prst="rect">
            <a:avLst/>
          </a:prstGeom>
        </p:spPr>
        <p:txBody>
          <a:bodyPr>
            <a:spAutoFit/>
          </a:bodyPr>
          <a:lstStyle/>
          <a:p>
            <a:r>
              <a:rPr lang="en-US" dirty="0"/>
              <a:t>Clicking on the video will take you directly to the </a:t>
            </a:r>
            <a:r>
              <a:rPr lang="en-US" dirty="0" err="1"/>
              <a:t>Youtube</a:t>
            </a:r>
            <a:r>
              <a:rPr lang="en-US" dirty="0"/>
              <a:t> channel video.</a:t>
            </a:r>
          </a:p>
        </p:txBody>
      </p:sp>
      <p:sp>
        <p:nvSpPr>
          <p:cNvPr id="8" name="TextBox 7"/>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3-7</a:t>
            </a:r>
          </a:p>
        </p:txBody>
      </p:sp>
    </p:spTree>
    <p:extLst>
      <p:ext uri="{BB962C8B-B14F-4D97-AF65-F5344CB8AC3E}">
        <p14:creationId xmlns:p14="http://schemas.microsoft.com/office/powerpoint/2010/main" val="770513361"/>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Demonstration Videos</a:t>
            </a:r>
          </a:p>
        </p:txBody>
      </p:sp>
      <p:sp>
        <p:nvSpPr>
          <p:cNvPr id="70" name="Shape 70"/>
          <p:cNvSpPr txBox="1">
            <a:spLocks noGrp="1"/>
          </p:cNvSpPr>
          <p:nvPr>
            <p:ph type="body" idx="4294967295"/>
          </p:nvPr>
        </p:nvSpPr>
        <p:spPr>
          <a:xfrm>
            <a:off x="505575" y="1219200"/>
            <a:ext cx="8193925" cy="2006600"/>
          </a:xfrm>
          <a:prstGeom prst="rect">
            <a:avLst/>
          </a:prstGeom>
          <a:noFill/>
          <a:ln>
            <a:noFill/>
          </a:ln>
        </p:spPr>
        <p:txBody>
          <a:bodyPr lIns="91425" tIns="45700" rIns="91425" bIns="45700" anchor="t" anchorCtr="0">
            <a:noAutofit/>
          </a:bodyPr>
          <a:lstStyle/>
          <a:p>
            <a:pPr marL="457200" indent="-457200">
              <a:lnSpc>
                <a:spcPct val="110000"/>
              </a:lnSpc>
              <a:spcBef>
                <a:spcPts val="0"/>
              </a:spcBef>
              <a:spcAft>
                <a:spcPts val="1200"/>
              </a:spcAft>
              <a:buFont typeface="+mj-lt"/>
              <a:buAutoNum type="arabicPeriod"/>
            </a:pPr>
            <a:r>
              <a:rPr lang="en-US" dirty="0"/>
              <a:t>Share and Discuss</a:t>
            </a:r>
          </a:p>
          <a:p>
            <a:pPr marL="857250" lvl="1" indent="-457200">
              <a:lnSpc>
                <a:spcPct val="110000"/>
              </a:lnSpc>
              <a:spcBef>
                <a:spcPts val="0"/>
              </a:spcBef>
              <a:spcAft>
                <a:spcPts val="1200"/>
              </a:spcAft>
            </a:pPr>
            <a:r>
              <a:rPr lang="en-US" dirty="0"/>
              <a:t>Anything that stood out to you, and </a:t>
            </a:r>
          </a:p>
          <a:p>
            <a:pPr marL="857250" lvl="1" indent="-457200">
              <a:lnSpc>
                <a:spcPct val="110000"/>
              </a:lnSpc>
              <a:spcBef>
                <a:spcPts val="0"/>
              </a:spcBef>
              <a:spcAft>
                <a:spcPts val="1200"/>
              </a:spcAft>
            </a:pPr>
            <a:r>
              <a:rPr lang="en-US" dirty="0"/>
              <a:t>Anything the left you wondering.</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pic>
        <p:nvPicPr>
          <p:cNvPr id="2" name="Picture 1"/>
          <p:cNvPicPr>
            <a:picLocks noChangeAspect="1"/>
          </p:cNvPicPr>
          <p:nvPr/>
        </p:nvPicPr>
        <p:blipFill>
          <a:blip r:embed="rId4"/>
          <a:stretch>
            <a:fillRect/>
          </a:stretch>
        </p:blipFill>
        <p:spPr>
          <a:xfrm>
            <a:off x="1663700" y="2946400"/>
            <a:ext cx="6269002" cy="2463800"/>
          </a:xfrm>
          <a:prstGeom prst="rect">
            <a:avLst/>
          </a:prstGeom>
        </p:spPr>
      </p:pic>
      <p:sp>
        <p:nvSpPr>
          <p:cNvPr id="8" name="TextBox 7"/>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3-7</a:t>
            </a:r>
          </a:p>
        </p:txBody>
      </p:sp>
    </p:spTree>
    <p:extLst>
      <p:ext uri="{BB962C8B-B14F-4D97-AF65-F5344CB8AC3E}">
        <p14:creationId xmlns:p14="http://schemas.microsoft.com/office/powerpoint/2010/main" val="2927913527"/>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p:nvPr/>
        </p:nvSpPr>
        <p:spPr>
          <a:xfrm>
            <a:off x="0" y="0"/>
            <a:ext cx="9144000" cy="68580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59" name="Shape 59"/>
          <p:cNvSpPr txBox="1">
            <a:spLocks noGrp="1"/>
          </p:cNvSpPr>
          <p:nvPr>
            <p:ph type="ctrTitle"/>
          </p:nvPr>
        </p:nvSpPr>
        <p:spPr>
          <a:xfrm>
            <a:off x="274958" y="1219199"/>
            <a:ext cx="8716642" cy="222453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500" b="1" dirty="0">
                <a:solidFill>
                  <a:srgbClr val="4C4C4C"/>
                </a:solidFill>
                <a:latin typeface="Helvetica Neue"/>
                <a:ea typeface="Helvetica Neue"/>
                <a:cs typeface="Helvetica Neue"/>
                <a:sym typeface="Helvetica Neue"/>
              </a:rPr>
              <a:t>Wrapping Up Module 3</a:t>
            </a:r>
            <a:endParaRPr lang="en-US" sz="2200" dirty="0">
              <a:solidFill>
                <a:srgbClr val="408000"/>
              </a:solidFill>
              <a:latin typeface="Helvetica Neue"/>
              <a:ea typeface="Helvetica Neue"/>
              <a:cs typeface="Helvetica Neue"/>
              <a:sym typeface="Helvetica Neue"/>
            </a:endParaRPr>
          </a:p>
        </p:txBody>
      </p:sp>
      <p:pic>
        <p:nvPicPr>
          <p:cNvPr id="61" name="Shape 6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648200" y="5940700"/>
            <a:ext cx="4495800" cy="925512"/>
          </a:xfrm>
          <a:prstGeom prst="rect">
            <a:avLst/>
          </a:prstGeom>
          <a:noFill/>
          <a:ln>
            <a:noFill/>
          </a:ln>
        </p:spPr>
      </p:pic>
      <p:pic>
        <p:nvPicPr>
          <p:cNvPr id="62" name="Shape 62"/>
          <p:cNvPicPr preferRelativeResize="0"/>
          <p:nvPr/>
        </p:nvPicPr>
        <p:blipFill>
          <a:blip r:embed="rId4">
            <a:alphaModFix/>
          </a:blip>
          <a:stretch>
            <a:fillRect/>
          </a:stretch>
        </p:blipFill>
        <p:spPr>
          <a:xfrm>
            <a:off x="1702123" y="3679423"/>
            <a:ext cx="6456228" cy="2578198"/>
          </a:xfrm>
          <a:prstGeom prst="rect">
            <a:avLst/>
          </a:prstGeom>
          <a:noFill/>
          <a:ln>
            <a:noFill/>
          </a:ln>
        </p:spPr>
      </p:pic>
      <p:grpSp>
        <p:nvGrpSpPr>
          <p:cNvPr id="5" name="Group 4"/>
          <p:cNvGrpSpPr/>
          <p:nvPr/>
        </p:nvGrpSpPr>
        <p:grpSpPr>
          <a:xfrm>
            <a:off x="5816600" y="132556"/>
            <a:ext cx="3175000" cy="800100"/>
            <a:chOff x="5270500" y="457200"/>
            <a:chExt cx="3175000" cy="800100"/>
          </a:xfrm>
        </p:grpSpPr>
        <p:sp>
          <p:nvSpPr>
            <p:cNvPr id="3" name="Rectangle 2"/>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4002450995"/>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What was accomplished in Module 3</a:t>
            </a:r>
          </a:p>
        </p:txBody>
      </p:sp>
      <p:sp>
        <p:nvSpPr>
          <p:cNvPr id="70" name="Shape 70"/>
          <p:cNvSpPr txBox="1">
            <a:spLocks noGrp="1"/>
          </p:cNvSpPr>
          <p:nvPr>
            <p:ph type="body" idx="4294967295"/>
          </p:nvPr>
        </p:nvSpPr>
        <p:spPr>
          <a:xfrm>
            <a:off x="505575" y="1231900"/>
            <a:ext cx="7925399" cy="4707525"/>
          </a:xfrm>
          <a:prstGeom prst="rect">
            <a:avLst/>
          </a:prstGeom>
          <a:noFill/>
          <a:ln>
            <a:noFill/>
          </a:ln>
        </p:spPr>
        <p:txBody>
          <a:bodyPr lIns="91425" tIns="45700" rIns="91425" bIns="45700" anchor="t" anchorCtr="0">
            <a:noAutofit/>
          </a:bodyPr>
          <a:lstStyle/>
          <a:p>
            <a:pPr marL="457200" indent="-457200">
              <a:lnSpc>
                <a:spcPct val="150000"/>
              </a:lnSpc>
              <a:spcBef>
                <a:spcPts val="0"/>
              </a:spcBef>
              <a:buFont typeface="+mj-lt"/>
              <a:buAutoNum type="arabicPeriod"/>
            </a:pPr>
            <a:r>
              <a:rPr lang="en-US" dirty="0"/>
              <a:t>Review Group Norms</a:t>
            </a:r>
          </a:p>
          <a:p>
            <a:pPr marL="457200" indent="-457200">
              <a:lnSpc>
                <a:spcPct val="150000"/>
              </a:lnSpc>
              <a:spcBef>
                <a:spcPts val="0"/>
              </a:spcBef>
              <a:buFont typeface="+mj-lt"/>
              <a:buAutoNum type="arabicPeriod"/>
            </a:pPr>
            <a:r>
              <a:rPr lang="en-US" dirty="0"/>
              <a:t>Debrief the 2</a:t>
            </a:r>
            <a:r>
              <a:rPr lang="en-US" baseline="30000" dirty="0"/>
              <a:t>nd</a:t>
            </a:r>
            <a:r>
              <a:rPr lang="en-US" dirty="0"/>
              <a:t> Round of Collaborative Practice</a:t>
            </a:r>
          </a:p>
          <a:p>
            <a:pPr marL="457200" indent="-457200">
              <a:lnSpc>
                <a:spcPct val="150000"/>
              </a:lnSpc>
              <a:spcBef>
                <a:spcPts val="0"/>
              </a:spcBef>
              <a:buFont typeface="+mj-lt"/>
              <a:buAutoNum type="arabicPeriod"/>
            </a:pPr>
            <a:r>
              <a:rPr lang="en-US" dirty="0"/>
              <a:t>Participate in Text-Based Discussion</a:t>
            </a:r>
          </a:p>
          <a:p>
            <a:pPr marL="457200" indent="-457200">
              <a:lnSpc>
                <a:spcPct val="150000"/>
              </a:lnSpc>
              <a:spcBef>
                <a:spcPts val="0"/>
              </a:spcBef>
              <a:buFont typeface="+mj-lt"/>
              <a:buAutoNum type="arabicPeriod"/>
            </a:pPr>
            <a:r>
              <a:rPr lang="en-US" dirty="0"/>
              <a:t>Engage in Feature and Function Activity</a:t>
            </a:r>
          </a:p>
          <a:p>
            <a:pPr marL="457200" indent="-457200">
              <a:lnSpc>
                <a:spcPct val="150000"/>
              </a:lnSpc>
              <a:spcBef>
                <a:spcPts val="0"/>
              </a:spcBef>
              <a:buFont typeface="+mj-lt"/>
              <a:buAutoNum type="arabicPeriod"/>
            </a:pPr>
            <a:r>
              <a:rPr lang="en-US" dirty="0"/>
              <a:t>Watch and Discuss Demonstration Videos</a:t>
            </a:r>
          </a:p>
          <a:p>
            <a:pPr marL="457200" indent="-457200">
              <a:lnSpc>
                <a:spcPct val="150000"/>
              </a:lnSpc>
              <a:spcBef>
                <a:spcPts val="0"/>
              </a:spcBef>
              <a:buFont typeface="+mj-lt"/>
              <a:buAutoNum type="arabicPeriod"/>
            </a:pPr>
            <a:r>
              <a:rPr lang="en-US" dirty="0"/>
              <a:t>Schedule 3</a:t>
            </a:r>
            <a:r>
              <a:rPr lang="en-US" baseline="30000" dirty="0"/>
              <a:t>rd</a:t>
            </a:r>
            <a:r>
              <a:rPr lang="en-US" dirty="0"/>
              <a:t> Round of Tuning Practice</a:t>
            </a:r>
          </a:p>
          <a:p>
            <a:pPr marL="457200" indent="-457200">
              <a:lnSpc>
                <a:spcPct val="150000"/>
              </a:lnSpc>
              <a:spcBef>
                <a:spcPts val="0"/>
              </a:spcBef>
              <a:buFont typeface="+mj-lt"/>
              <a:buAutoNum type="arabicPeriod"/>
            </a:pPr>
            <a:r>
              <a:rPr lang="en-US" dirty="0"/>
              <a:t>Prepare for Module 4</a:t>
            </a:r>
          </a:p>
        </p:txBody>
      </p:sp>
      <p:grpSp>
        <p:nvGrpSpPr>
          <p:cNvPr id="7" name="Group 6"/>
          <p:cNvGrpSpPr/>
          <p:nvPr/>
        </p:nvGrpSpPr>
        <p:grpSpPr>
          <a:xfrm>
            <a:off x="5986751" y="5939425"/>
            <a:ext cx="2970650" cy="792956"/>
            <a:chOff x="5270500" y="457200"/>
            <a:chExt cx="3175000" cy="800100"/>
          </a:xfrm>
        </p:grpSpPr>
        <p:sp>
          <p:nvSpPr>
            <p:cNvPr id="8" name="Rectangle 7"/>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3998358114"/>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Activity</a:t>
            </a:r>
          </a:p>
        </p:txBody>
      </p:sp>
      <p:sp>
        <p:nvSpPr>
          <p:cNvPr id="70" name="Shape 70"/>
          <p:cNvSpPr txBox="1">
            <a:spLocks noGrp="1"/>
          </p:cNvSpPr>
          <p:nvPr>
            <p:ph type="body" idx="4294967295"/>
          </p:nvPr>
        </p:nvSpPr>
        <p:spPr>
          <a:xfrm>
            <a:off x="505575" y="2146300"/>
            <a:ext cx="7925399" cy="3568700"/>
          </a:xfrm>
          <a:prstGeom prst="rect">
            <a:avLst/>
          </a:prstGeom>
          <a:ln/>
        </p:spPr>
        <p:style>
          <a:lnRef idx="1">
            <a:schemeClr val="accent4"/>
          </a:lnRef>
          <a:fillRef idx="2">
            <a:schemeClr val="accent4"/>
          </a:fillRef>
          <a:effectRef idx="1">
            <a:schemeClr val="accent4"/>
          </a:effectRef>
          <a:fontRef idx="minor">
            <a:schemeClr val="dk1"/>
          </a:fontRef>
        </p:style>
        <p:txBody>
          <a:bodyPr lIns="91425" tIns="45700" rIns="91425" bIns="45700" anchor="t" anchorCtr="0">
            <a:noAutofit/>
          </a:bodyPr>
          <a:lstStyle/>
          <a:p>
            <a:pPr marL="0" lvl="0" indent="0">
              <a:lnSpc>
                <a:spcPct val="150000"/>
              </a:lnSpc>
              <a:spcBef>
                <a:spcPts val="0"/>
              </a:spcBef>
              <a:buNone/>
            </a:pPr>
            <a:r>
              <a:rPr lang="en-US" b="1" dirty="0"/>
              <a:t>By the end of Module 3, participants will:</a:t>
            </a:r>
          </a:p>
          <a:p>
            <a:pPr marL="0" indent="0">
              <a:lnSpc>
                <a:spcPct val="150000"/>
              </a:lnSpc>
              <a:spcBef>
                <a:spcPts val="0"/>
              </a:spcBef>
              <a:buNone/>
            </a:pPr>
            <a:r>
              <a:rPr lang="en-US" dirty="0"/>
              <a:t>Be able to apply an understanding of specific lesson elements to analyze a lesson and provide feedback to colleagues.</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7" name="Shape 70"/>
          <p:cNvSpPr txBox="1">
            <a:spLocks/>
          </p:cNvSpPr>
          <p:nvPr/>
        </p:nvSpPr>
        <p:spPr>
          <a:xfrm>
            <a:off x="505575" y="914401"/>
            <a:ext cx="7925399" cy="1409700"/>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342900" marR="0" indent="-288925" algn="l" rtl="0">
              <a:lnSpc>
                <a:spcPct val="100000"/>
              </a:lnSpc>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lnSpc>
                <a:spcPct val="100000"/>
              </a:lnSpc>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lnSpc>
                <a:spcPct val="100000"/>
              </a:lnSpc>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pPr marL="0" indent="0">
              <a:lnSpc>
                <a:spcPct val="130000"/>
              </a:lnSpc>
              <a:spcBef>
                <a:spcPts val="0"/>
              </a:spcBef>
              <a:buNone/>
            </a:pPr>
            <a:r>
              <a:rPr lang="en-US" dirty="0"/>
              <a:t>Discuss the intended outcomes for Module 3.  To what extent </a:t>
            </a:r>
            <a:r>
              <a:rPr lang="en-US" dirty="0" smtClean="0"/>
              <a:t>do </a:t>
            </a:r>
            <a:r>
              <a:rPr lang="en-US" dirty="0"/>
              <a:t>you feel they were met?</a:t>
            </a:r>
            <a:endParaRPr lang="en-US" sz="1600" dirty="0"/>
          </a:p>
        </p:txBody>
      </p:sp>
    </p:spTree>
    <p:extLst>
      <p:ext uri="{BB962C8B-B14F-4D97-AF65-F5344CB8AC3E}">
        <p14:creationId xmlns:p14="http://schemas.microsoft.com/office/powerpoint/2010/main" val="1249592006"/>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1" y="76200"/>
            <a:ext cx="6731000"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Preparing for Collaborative Practice – Round 3</a:t>
            </a:r>
          </a:p>
        </p:txBody>
      </p:sp>
      <p:sp>
        <p:nvSpPr>
          <p:cNvPr id="70" name="Shape 70"/>
          <p:cNvSpPr txBox="1">
            <a:spLocks noGrp="1"/>
          </p:cNvSpPr>
          <p:nvPr>
            <p:ph type="body" idx="4294967295"/>
          </p:nvPr>
        </p:nvSpPr>
        <p:spPr>
          <a:xfrm>
            <a:off x="505576" y="1231900"/>
            <a:ext cx="4485416" cy="5207051"/>
          </a:xfrm>
          <a:prstGeom prst="rect">
            <a:avLst/>
          </a:prstGeom>
          <a:noFill/>
          <a:ln>
            <a:noFill/>
          </a:ln>
        </p:spPr>
        <p:txBody>
          <a:bodyPr lIns="91425" tIns="45700" rIns="91425" bIns="45700" anchor="t" anchorCtr="0">
            <a:noAutofit/>
          </a:bodyPr>
          <a:lstStyle/>
          <a:p>
            <a:pPr marL="457200" indent="-457200">
              <a:spcBef>
                <a:spcPts val="0"/>
              </a:spcBef>
              <a:spcAft>
                <a:spcPts val="1200"/>
              </a:spcAft>
              <a:buFont typeface="+mj-lt"/>
              <a:buAutoNum type="arabicPeriod"/>
            </a:pPr>
            <a:r>
              <a:rPr lang="en-US" dirty="0"/>
              <a:t>Clarify date and time for the collaborative practice.</a:t>
            </a:r>
          </a:p>
          <a:p>
            <a:pPr marL="457200" indent="-457200">
              <a:spcBef>
                <a:spcPts val="0"/>
              </a:spcBef>
              <a:spcAft>
                <a:spcPts val="1200"/>
              </a:spcAft>
              <a:buFont typeface="+mj-lt"/>
              <a:buAutoNum type="arabicPeriod"/>
            </a:pPr>
            <a:r>
              <a:rPr lang="en-US" dirty="0"/>
              <a:t>Determine who the presenting teacher will be to bring a lesson to tune.</a:t>
            </a:r>
          </a:p>
          <a:p>
            <a:pPr marL="457200" indent="-457200">
              <a:spcBef>
                <a:spcPts val="0"/>
              </a:spcBef>
              <a:spcAft>
                <a:spcPts val="1200"/>
              </a:spcAft>
              <a:buFont typeface="+mj-lt"/>
              <a:buAutoNum type="arabicPeriod"/>
            </a:pPr>
            <a:r>
              <a:rPr lang="en-US" dirty="0"/>
              <a:t>Determine who will </a:t>
            </a:r>
            <a:r>
              <a:rPr lang="en-US" dirty="0" smtClean="0"/>
              <a:t>volunteer to facilitate</a:t>
            </a:r>
            <a:r>
              <a:rPr lang="en-US" dirty="0"/>
              <a:t>.</a:t>
            </a:r>
          </a:p>
          <a:p>
            <a:pPr marL="457200" indent="-457200">
              <a:spcBef>
                <a:spcPts val="0"/>
              </a:spcBef>
              <a:spcAft>
                <a:spcPts val="1200"/>
              </a:spcAft>
              <a:buFont typeface="+mj-lt"/>
              <a:buAutoNum type="arabicPeriod"/>
            </a:pPr>
            <a:r>
              <a:rPr lang="en-US" dirty="0"/>
              <a:t>Have the presenting teacher complete the prep sheet for presenting teachers prior to meeting.</a:t>
            </a:r>
          </a:p>
        </p:txBody>
      </p:sp>
      <p:grpSp>
        <p:nvGrpSpPr>
          <p:cNvPr id="7" name="Group 6"/>
          <p:cNvGrpSpPr/>
          <p:nvPr/>
        </p:nvGrpSpPr>
        <p:grpSpPr>
          <a:xfrm>
            <a:off x="5986751" y="5939425"/>
            <a:ext cx="2970650" cy="792956"/>
            <a:chOff x="5270500" y="457200"/>
            <a:chExt cx="3175000" cy="800100"/>
          </a:xfrm>
        </p:grpSpPr>
        <p:sp>
          <p:nvSpPr>
            <p:cNvPr id="8" name="Rectangle 7"/>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5303046" y="532606"/>
              <a:ext cx="2990054" cy="664456"/>
            </a:xfrm>
            <a:prstGeom prst="rect">
              <a:avLst/>
            </a:prstGeom>
          </p:spPr>
        </p:pic>
      </p:grpSp>
      <p:pic>
        <p:nvPicPr>
          <p:cNvPr id="3" name="Picture 2" descr="Screen Shot 2016-03-24 at 11.58.59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09120" y="996045"/>
            <a:ext cx="3588199" cy="469526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3-8a</a:t>
            </a:r>
          </a:p>
        </p:txBody>
      </p:sp>
    </p:spTree>
    <p:extLst>
      <p:ext uri="{BB962C8B-B14F-4D97-AF65-F5344CB8AC3E}">
        <p14:creationId xmlns:p14="http://schemas.microsoft.com/office/powerpoint/2010/main" val="1091760077"/>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Module 3 Intended Outcomes</a:t>
            </a:r>
          </a:p>
        </p:txBody>
      </p:sp>
      <p:sp>
        <p:nvSpPr>
          <p:cNvPr id="70" name="Shape 70"/>
          <p:cNvSpPr txBox="1">
            <a:spLocks noGrp="1"/>
          </p:cNvSpPr>
          <p:nvPr>
            <p:ph type="body" idx="4294967295"/>
          </p:nvPr>
        </p:nvSpPr>
        <p:spPr>
          <a:xfrm>
            <a:off x="505575" y="1190725"/>
            <a:ext cx="7925399" cy="3924300"/>
          </a:xfrm>
          <a:prstGeom prst="rect">
            <a:avLst/>
          </a:prstGeom>
          <a:noFill/>
          <a:ln>
            <a:noFill/>
          </a:ln>
        </p:spPr>
        <p:txBody>
          <a:bodyPr lIns="91425" tIns="45700" rIns="91425" bIns="45700" anchor="t" anchorCtr="0">
            <a:noAutofit/>
          </a:bodyPr>
          <a:lstStyle/>
          <a:p>
            <a:pPr marL="0" lvl="0" indent="0" rtl="0">
              <a:lnSpc>
                <a:spcPct val="150000"/>
              </a:lnSpc>
              <a:spcBef>
                <a:spcPts val="0"/>
              </a:spcBef>
              <a:buNone/>
            </a:pPr>
            <a:r>
              <a:rPr lang="en-US" sz="2400" b="1" dirty="0"/>
              <a:t>By the end of Module 3, participants will:</a:t>
            </a:r>
          </a:p>
          <a:p>
            <a:pPr marL="0" indent="0">
              <a:lnSpc>
                <a:spcPct val="150000"/>
              </a:lnSpc>
              <a:spcBef>
                <a:spcPts val="0"/>
              </a:spcBef>
              <a:buNone/>
            </a:pPr>
            <a:r>
              <a:rPr lang="en-US" dirty="0"/>
              <a:t>Be able to apply an understanding of specific lesson elements to </a:t>
            </a:r>
            <a:r>
              <a:rPr lang="en-US" sz="2400" dirty="0"/>
              <a:t>analyze a lesson and provide feedback to colleagues.</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3017538401"/>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Preparing for Module </a:t>
            </a:r>
            <a:r>
              <a:rPr lang="en-US" sz="3000" dirty="0" smtClean="0"/>
              <a:t>4</a:t>
            </a:r>
            <a:endParaRPr lang="en-US" sz="3000" dirty="0"/>
          </a:p>
        </p:txBody>
      </p:sp>
      <p:sp>
        <p:nvSpPr>
          <p:cNvPr id="70" name="Shape 70"/>
          <p:cNvSpPr txBox="1">
            <a:spLocks noGrp="1"/>
          </p:cNvSpPr>
          <p:nvPr>
            <p:ph type="body" idx="4294967295"/>
          </p:nvPr>
        </p:nvSpPr>
        <p:spPr>
          <a:xfrm>
            <a:off x="505575" y="1231900"/>
            <a:ext cx="7925399" cy="4707525"/>
          </a:xfrm>
          <a:prstGeom prst="rect">
            <a:avLst/>
          </a:prstGeom>
          <a:noFill/>
          <a:ln>
            <a:noFill/>
          </a:ln>
        </p:spPr>
        <p:txBody>
          <a:bodyPr lIns="91425" tIns="45700" rIns="91425" bIns="45700" anchor="t" anchorCtr="0">
            <a:noAutofit/>
          </a:bodyPr>
          <a:lstStyle/>
          <a:p>
            <a:pPr marL="457200" indent="-457200">
              <a:lnSpc>
                <a:spcPct val="130000"/>
              </a:lnSpc>
              <a:spcBef>
                <a:spcPts val="0"/>
              </a:spcBef>
              <a:buFont typeface="+mj-lt"/>
              <a:buAutoNum type="arabicPeriod"/>
            </a:pPr>
            <a:r>
              <a:rPr lang="en-US" b="1" dirty="0"/>
              <a:t>All</a:t>
            </a:r>
          </a:p>
          <a:p>
            <a:pPr marL="857250" lvl="1" indent="-457200">
              <a:lnSpc>
                <a:spcPct val="130000"/>
              </a:lnSpc>
              <a:spcBef>
                <a:spcPts val="0"/>
              </a:spcBef>
            </a:pPr>
            <a:r>
              <a:rPr lang="en-US" dirty="0"/>
              <a:t>Complete reading assignments for Module 4.</a:t>
            </a:r>
          </a:p>
          <a:p>
            <a:pPr marL="457200" indent="-457200">
              <a:lnSpc>
                <a:spcPct val="130000"/>
              </a:lnSpc>
              <a:spcBef>
                <a:spcPts val="0"/>
              </a:spcBef>
              <a:buFont typeface="+mj-lt"/>
              <a:buAutoNum type="arabicPeriod"/>
            </a:pPr>
            <a:r>
              <a:rPr lang="en-US" b="1" dirty="0"/>
              <a:t>Clarify Date, Time and Location</a:t>
            </a:r>
          </a:p>
          <a:p>
            <a:pPr marL="857250" lvl="1" indent="-457200">
              <a:lnSpc>
                <a:spcPct val="130000"/>
              </a:lnSpc>
              <a:spcBef>
                <a:spcPts val="0"/>
              </a:spcBef>
            </a:pPr>
            <a:r>
              <a:rPr lang="en-US" dirty="0"/>
              <a:t>Collaborative Practice</a:t>
            </a:r>
          </a:p>
          <a:p>
            <a:pPr marL="857250" lvl="1" indent="-457200">
              <a:lnSpc>
                <a:spcPct val="130000"/>
              </a:lnSpc>
              <a:spcBef>
                <a:spcPts val="0"/>
              </a:spcBef>
            </a:pPr>
            <a:r>
              <a:rPr lang="en-US" dirty="0"/>
              <a:t>Guided Workshop for Module 4</a:t>
            </a:r>
          </a:p>
          <a:p>
            <a:pPr marL="457200" indent="-457200">
              <a:lnSpc>
                <a:spcPct val="130000"/>
              </a:lnSpc>
              <a:spcBef>
                <a:spcPts val="0"/>
              </a:spcBef>
              <a:buFont typeface="+mj-lt"/>
              <a:buAutoNum type="arabicPeriod"/>
            </a:pPr>
            <a:r>
              <a:rPr lang="en-US" b="1" dirty="0"/>
              <a:t>Materials to Bring</a:t>
            </a:r>
          </a:p>
          <a:p>
            <a:pPr marL="857250" lvl="1" indent="-457200">
              <a:lnSpc>
                <a:spcPct val="130000"/>
              </a:lnSpc>
              <a:spcBef>
                <a:spcPts val="0"/>
              </a:spcBef>
            </a:pPr>
            <a:r>
              <a:rPr lang="en-US" dirty="0"/>
              <a:t>Course Booklet, notes from Round 3 of the collaborative tuning practice.</a:t>
            </a:r>
          </a:p>
        </p:txBody>
      </p:sp>
      <p:grpSp>
        <p:nvGrpSpPr>
          <p:cNvPr id="7" name="Group 6"/>
          <p:cNvGrpSpPr/>
          <p:nvPr/>
        </p:nvGrpSpPr>
        <p:grpSpPr>
          <a:xfrm>
            <a:off x="5986751" y="5939425"/>
            <a:ext cx="2970650" cy="792956"/>
            <a:chOff x="5270500" y="457200"/>
            <a:chExt cx="3175000" cy="800100"/>
          </a:xfrm>
        </p:grpSpPr>
        <p:sp>
          <p:nvSpPr>
            <p:cNvPr id="8" name="Rectangle 7"/>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3286722634"/>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Shape 131"/>
          <p:cNvPicPr preferRelativeResize="0"/>
          <p:nvPr/>
        </p:nvPicPr>
        <p:blipFill>
          <a:blip r:embed="rId3">
            <a:alphaModFix/>
          </a:blip>
          <a:stretch>
            <a:fillRect/>
          </a:stretch>
        </p:blipFill>
        <p:spPr>
          <a:xfrm>
            <a:off x="0" y="0"/>
            <a:ext cx="9143999" cy="6858000"/>
          </a:xfrm>
          <a:prstGeom prst="rect">
            <a:avLst/>
          </a:prstGeom>
          <a:noFill/>
          <a:ln>
            <a:noFill/>
          </a:ln>
        </p:spPr>
      </p:pic>
      <p:sp>
        <p:nvSpPr>
          <p:cNvPr id="132" name="Shape 132"/>
          <p:cNvSpPr/>
          <p:nvPr/>
        </p:nvSpPr>
        <p:spPr>
          <a:xfrm>
            <a:off x="5943600" y="0"/>
            <a:ext cx="3200399" cy="6858000"/>
          </a:xfrm>
          <a:prstGeom prst="rect">
            <a:avLst/>
          </a:prstGeom>
          <a:solidFill>
            <a:srgbClr val="47377D">
              <a:alpha val="81568"/>
            </a:srgbClr>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1"/>
                </a:solidFill>
                <a:latin typeface="Arial"/>
                <a:ea typeface="Arial"/>
                <a:cs typeface="Arial"/>
                <a:sym typeface="Arial"/>
              </a:rPr>
              <a:t> </a:t>
            </a:r>
          </a:p>
        </p:txBody>
      </p:sp>
      <p:sp>
        <p:nvSpPr>
          <p:cNvPr id="133" name="Shape 133"/>
          <p:cNvSpPr txBox="1"/>
          <p:nvPr/>
        </p:nvSpPr>
        <p:spPr>
          <a:xfrm>
            <a:off x="6337066" y="604106"/>
            <a:ext cx="2438399" cy="4867499"/>
          </a:xfrm>
          <a:prstGeom prst="rect">
            <a:avLst/>
          </a:prstGeom>
          <a:noFill/>
          <a:ln>
            <a:noFill/>
          </a:ln>
        </p:spPr>
        <p:txBody>
          <a:bodyPr lIns="91425" tIns="45700" rIns="91425" bIns="45700" anchor="b" anchorCtr="0">
            <a:noAutofit/>
          </a:bodyPr>
          <a:lstStyle/>
          <a:p>
            <a:pPr marL="0" marR="0" lvl="0" indent="0" algn="ctr" rtl="0">
              <a:lnSpc>
                <a:spcPct val="90000"/>
              </a:lnSpc>
              <a:spcBef>
                <a:spcPts val="1200"/>
              </a:spcBef>
              <a:spcAft>
                <a:spcPts val="0"/>
              </a:spcAft>
              <a:buSzPct val="25000"/>
              <a:buNone/>
            </a:pPr>
            <a:r>
              <a:rPr lang="en-US" sz="2400" b="1" dirty="0">
                <a:solidFill>
                  <a:srgbClr val="CCC330"/>
                </a:solidFill>
                <a:latin typeface="Helvetica Neue"/>
                <a:ea typeface="Helvetica Neue"/>
                <a:cs typeface="Helvetica Neue"/>
                <a:sym typeface="Helvetica Neue"/>
              </a:rPr>
              <a:t>Summary Statement</a:t>
            </a:r>
          </a:p>
          <a:p>
            <a:pPr marL="0" marR="0" lvl="0" indent="0" algn="ctr" rtl="0">
              <a:lnSpc>
                <a:spcPct val="90000"/>
              </a:lnSpc>
              <a:spcBef>
                <a:spcPts val="1000"/>
              </a:spcBef>
              <a:spcAft>
                <a:spcPts val="0"/>
              </a:spcAft>
              <a:buSzPct val="25000"/>
              <a:buNone/>
            </a:pPr>
            <a:r>
              <a:rPr lang="en-US" sz="2000" dirty="0">
                <a:solidFill>
                  <a:schemeClr val="lt1"/>
                </a:solidFill>
                <a:latin typeface="Helvetica Neue"/>
                <a:ea typeface="Helvetica Neue"/>
                <a:cs typeface="Helvetica Neue"/>
                <a:sym typeface="Helvetica Neue"/>
              </a:rPr>
              <a:t>The heart of Rhode Island </a:t>
            </a:r>
            <a:r>
              <a:rPr lang="en-US" sz="2000">
                <a:solidFill>
                  <a:schemeClr val="lt1"/>
                </a:solidFill>
                <a:latin typeface="Helvetica Neue"/>
                <a:ea typeface="Helvetica Neue"/>
                <a:cs typeface="Helvetica Neue"/>
                <a:sym typeface="Helvetica Neue"/>
              </a:rPr>
              <a:t>Collaborative </a:t>
            </a:r>
            <a:r>
              <a:rPr lang="en-US" sz="2000" smtClean="0">
                <a:solidFill>
                  <a:schemeClr val="lt1"/>
                </a:solidFill>
                <a:latin typeface="Helvetica Neue"/>
                <a:ea typeface="Helvetica Neue"/>
                <a:cs typeface="Helvetica Neue"/>
                <a:sym typeface="Helvetica Neue"/>
              </a:rPr>
              <a:t>ENL </a:t>
            </a:r>
            <a:r>
              <a:rPr lang="en-US" sz="2000" dirty="0">
                <a:solidFill>
                  <a:schemeClr val="lt1"/>
                </a:solidFill>
                <a:latin typeface="Helvetica Neue"/>
                <a:ea typeface="Helvetica Neue"/>
                <a:cs typeface="Helvetica Neue"/>
                <a:sym typeface="Helvetica Neue"/>
              </a:rPr>
              <a:t>and General Education model is for RIDE to provide districts and schools with resources to help build capacity to help all learners succeed – particularly including English Learners and students with disabilities.</a:t>
            </a:r>
          </a:p>
        </p:txBody>
      </p:sp>
      <p:pic>
        <p:nvPicPr>
          <p:cNvPr id="134" name="Shape 13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52400" y="152400"/>
            <a:ext cx="761999" cy="365126"/>
          </a:xfrm>
          <a:prstGeom prst="rect">
            <a:avLst/>
          </a:prstGeom>
          <a:noFill/>
          <a:ln>
            <a:noFill/>
          </a:ln>
        </p:spPr>
      </p:pic>
      <p:grpSp>
        <p:nvGrpSpPr>
          <p:cNvPr id="6" name="Group 5"/>
          <p:cNvGrpSpPr/>
          <p:nvPr/>
        </p:nvGrpSpPr>
        <p:grpSpPr>
          <a:xfrm>
            <a:off x="6032500" y="5961062"/>
            <a:ext cx="3035066" cy="800100"/>
            <a:chOff x="5270500" y="457200"/>
            <a:chExt cx="3175000" cy="800100"/>
          </a:xfrm>
        </p:grpSpPr>
        <p:sp>
          <p:nvSpPr>
            <p:cNvPr id="7" name="Rectangle 6"/>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5303046" y="532606"/>
              <a:ext cx="2990054" cy="664456"/>
            </a:xfrm>
            <a:prstGeom prst="rect">
              <a:avLst/>
            </a:prstGeom>
          </p:spPr>
        </p:pic>
      </p:gr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Module 3 Agenda</a:t>
            </a:r>
          </a:p>
        </p:txBody>
      </p:sp>
      <p:sp>
        <p:nvSpPr>
          <p:cNvPr id="70" name="Shape 70"/>
          <p:cNvSpPr txBox="1">
            <a:spLocks noGrp="1"/>
          </p:cNvSpPr>
          <p:nvPr>
            <p:ph type="body" idx="4294967295"/>
          </p:nvPr>
        </p:nvSpPr>
        <p:spPr>
          <a:xfrm>
            <a:off x="505575" y="1227826"/>
            <a:ext cx="7925399" cy="3924300"/>
          </a:xfrm>
          <a:prstGeom prst="rect">
            <a:avLst/>
          </a:prstGeom>
          <a:noFill/>
          <a:ln>
            <a:noFill/>
          </a:ln>
        </p:spPr>
        <p:txBody>
          <a:bodyPr lIns="91425" tIns="45700" rIns="91425" bIns="45700" anchor="t" anchorCtr="0">
            <a:noAutofit/>
          </a:bodyPr>
          <a:lstStyle/>
          <a:p>
            <a:pPr marL="457200" indent="-457200">
              <a:lnSpc>
                <a:spcPct val="150000"/>
              </a:lnSpc>
              <a:spcBef>
                <a:spcPts val="0"/>
              </a:spcBef>
              <a:buFont typeface="+mj-lt"/>
              <a:buAutoNum type="arabicPeriod"/>
            </a:pPr>
            <a:r>
              <a:rPr lang="en-US" dirty="0"/>
              <a:t>Review Group Norms</a:t>
            </a:r>
          </a:p>
          <a:p>
            <a:pPr marL="457200" indent="-457200">
              <a:lnSpc>
                <a:spcPct val="150000"/>
              </a:lnSpc>
              <a:spcBef>
                <a:spcPts val="0"/>
              </a:spcBef>
              <a:buFont typeface="+mj-lt"/>
              <a:buAutoNum type="arabicPeriod"/>
            </a:pPr>
            <a:r>
              <a:rPr lang="en-US" dirty="0"/>
              <a:t>Debrief the 2</a:t>
            </a:r>
            <a:r>
              <a:rPr lang="en-US" baseline="30000" dirty="0"/>
              <a:t>nd</a:t>
            </a:r>
            <a:r>
              <a:rPr lang="en-US" dirty="0"/>
              <a:t> Round of Collaborative Practice</a:t>
            </a:r>
          </a:p>
          <a:p>
            <a:pPr marL="457200" indent="-457200">
              <a:lnSpc>
                <a:spcPct val="150000"/>
              </a:lnSpc>
              <a:spcBef>
                <a:spcPts val="0"/>
              </a:spcBef>
              <a:buFont typeface="+mj-lt"/>
              <a:buAutoNum type="arabicPeriod"/>
            </a:pPr>
            <a:r>
              <a:rPr lang="en-US" sz="2400" dirty="0"/>
              <a:t>Participate in Text-Based </a:t>
            </a:r>
            <a:r>
              <a:rPr lang="en-US" sz="2400" dirty="0" smtClean="0"/>
              <a:t>Discussion</a:t>
            </a:r>
          </a:p>
          <a:p>
            <a:pPr marL="457200" indent="-457200">
              <a:lnSpc>
                <a:spcPct val="150000"/>
              </a:lnSpc>
              <a:spcBef>
                <a:spcPts val="0"/>
              </a:spcBef>
              <a:buFont typeface="+mj-lt"/>
              <a:buAutoNum type="arabicPeriod"/>
            </a:pPr>
            <a:r>
              <a:rPr lang="en-US" dirty="0" smtClean="0"/>
              <a:t>Review the Feedback Guides</a:t>
            </a:r>
            <a:endParaRPr lang="en-US" sz="2400" dirty="0"/>
          </a:p>
          <a:p>
            <a:pPr marL="457200" indent="-457200">
              <a:lnSpc>
                <a:spcPct val="150000"/>
              </a:lnSpc>
              <a:spcBef>
                <a:spcPts val="0"/>
              </a:spcBef>
              <a:buFont typeface="+mj-lt"/>
              <a:buAutoNum type="arabicPeriod"/>
            </a:pPr>
            <a:r>
              <a:rPr lang="en-US" dirty="0"/>
              <a:t>Engage in </a:t>
            </a:r>
            <a:r>
              <a:rPr lang="en-US" dirty="0" smtClean="0"/>
              <a:t>a What and Why Analysis Activity</a:t>
            </a:r>
            <a:endParaRPr lang="en-US" dirty="0"/>
          </a:p>
          <a:p>
            <a:pPr marL="457200" indent="-457200">
              <a:lnSpc>
                <a:spcPct val="150000"/>
              </a:lnSpc>
              <a:spcBef>
                <a:spcPts val="0"/>
              </a:spcBef>
              <a:buFont typeface="+mj-lt"/>
              <a:buAutoNum type="arabicPeriod"/>
            </a:pPr>
            <a:r>
              <a:rPr lang="en-US" dirty="0"/>
              <a:t>Watch and Discuss Demonstration Videos</a:t>
            </a:r>
            <a:endParaRPr lang="en-US" sz="2400" dirty="0"/>
          </a:p>
          <a:p>
            <a:pPr marL="457200" indent="-457200">
              <a:lnSpc>
                <a:spcPct val="150000"/>
              </a:lnSpc>
              <a:spcBef>
                <a:spcPts val="0"/>
              </a:spcBef>
              <a:buFont typeface="+mj-lt"/>
              <a:buAutoNum type="arabicPeriod"/>
            </a:pPr>
            <a:r>
              <a:rPr lang="en-US" dirty="0"/>
              <a:t>Schedule 3</a:t>
            </a:r>
            <a:r>
              <a:rPr lang="en-US" baseline="30000" dirty="0"/>
              <a:t>rd</a:t>
            </a:r>
            <a:r>
              <a:rPr lang="en-US" dirty="0"/>
              <a:t> Round of Tuning Practice</a:t>
            </a:r>
          </a:p>
          <a:p>
            <a:pPr marL="457200" indent="-457200">
              <a:lnSpc>
                <a:spcPct val="150000"/>
              </a:lnSpc>
              <a:spcBef>
                <a:spcPts val="0"/>
              </a:spcBef>
              <a:buFont typeface="+mj-lt"/>
              <a:buAutoNum type="arabicPeriod"/>
            </a:pPr>
            <a:r>
              <a:rPr lang="en-US" dirty="0"/>
              <a:t>Prepare for Module 4</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3213370646"/>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Review Group Norms</a:t>
            </a:r>
          </a:p>
        </p:txBody>
      </p:sp>
      <p:sp>
        <p:nvSpPr>
          <p:cNvPr id="70" name="Shape 70"/>
          <p:cNvSpPr txBox="1">
            <a:spLocks noGrp="1"/>
          </p:cNvSpPr>
          <p:nvPr>
            <p:ph type="body" idx="4294967295"/>
          </p:nvPr>
        </p:nvSpPr>
        <p:spPr>
          <a:xfrm>
            <a:off x="3964339" y="1043999"/>
            <a:ext cx="4640796" cy="4387253"/>
          </a:xfrm>
          <a:prstGeom prst="rect">
            <a:avLst/>
          </a:prstGeom>
          <a:ln/>
          <a:effectLst>
            <a:outerShdw blurRad="152400" dist="317500" dir="5400000" sx="90000" sy="-19000" rotWithShape="0">
              <a:prstClr val="black">
                <a:alpha val="15000"/>
              </a:prstClr>
            </a:outerShdw>
          </a:effectLst>
          <a:scene3d>
            <a:camera prst="perspectiveLef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lIns="91425" tIns="45700" rIns="91425" bIns="45700" anchor="t" anchorCtr="0">
            <a:noAutofit/>
          </a:bodyPr>
          <a:lstStyle/>
          <a:p>
            <a:pPr marL="685800" indent="-519113">
              <a:lnSpc>
                <a:spcPct val="150000"/>
              </a:lnSpc>
              <a:spcBef>
                <a:spcPts val="0"/>
              </a:spcBef>
              <a:buNone/>
            </a:pPr>
            <a:r>
              <a:rPr lang="en-US" sz="2200" b="1" dirty="0">
                <a:solidFill>
                  <a:srgbClr val="000000"/>
                </a:solidFill>
              </a:rPr>
              <a:t>Norms of Collaboration</a:t>
            </a:r>
          </a:p>
          <a:p>
            <a:pPr marL="685800" indent="-519113">
              <a:lnSpc>
                <a:spcPct val="150000"/>
              </a:lnSpc>
              <a:spcBef>
                <a:spcPts val="0"/>
              </a:spcBef>
              <a:buFont typeface="+mj-lt"/>
              <a:buAutoNum type="arabicPeriod"/>
            </a:pPr>
            <a:r>
              <a:rPr lang="en-US" sz="2200" dirty="0">
                <a:solidFill>
                  <a:srgbClr val="000000"/>
                </a:solidFill>
              </a:rPr>
              <a:t>Pay Attention to Self &amp; Others</a:t>
            </a:r>
          </a:p>
          <a:p>
            <a:pPr marL="685800" indent="-519113">
              <a:lnSpc>
                <a:spcPct val="150000"/>
              </a:lnSpc>
              <a:spcBef>
                <a:spcPts val="0"/>
              </a:spcBef>
              <a:buFont typeface="+mj-lt"/>
              <a:buAutoNum type="arabicPeriod"/>
            </a:pPr>
            <a:r>
              <a:rPr lang="en-US" sz="2200" dirty="0">
                <a:solidFill>
                  <a:srgbClr val="000000"/>
                </a:solidFill>
              </a:rPr>
              <a:t>Pause</a:t>
            </a:r>
          </a:p>
          <a:p>
            <a:pPr marL="685800" indent="-519113">
              <a:lnSpc>
                <a:spcPct val="150000"/>
              </a:lnSpc>
              <a:spcBef>
                <a:spcPts val="0"/>
              </a:spcBef>
              <a:buFont typeface="+mj-lt"/>
              <a:buAutoNum type="arabicPeriod"/>
            </a:pPr>
            <a:r>
              <a:rPr lang="en-US" sz="2200" dirty="0">
                <a:solidFill>
                  <a:srgbClr val="000000"/>
                </a:solidFill>
              </a:rPr>
              <a:t>Paraphrase</a:t>
            </a:r>
          </a:p>
          <a:p>
            <a:pPr marL="685800" indent="-519113">
              <a:lnSpc>
                <a:spcPct val="150000"/>
              </a:lnSpc>
              <a:spcBef>
                <a:spcPts val="0"/>
              </a:spcBef>
              <a:buFont typeface="+mj-lt"/>
              <a:buAutoNum type="arabicPeriod"/>
            </a:pPr>
            <a:r>
              <a:rPr lang="en-US" sz="2200" dirty="0">
                <a:solidFill>
                  <a:srgbClr val="000000"/>
                </a:solidFill>
              </a:rPr>
              <a:t>Put Ideas on the Table </a:t>
            </a:r>
          </a:p>
          <a:p>
            <a:pPr marL="685800" indent="-519113">
              <a:lnSpc>
                <a:spcPct val="150000"/>
              </a:lnSpc>
              <a:spcBef>
                <a:spcPts val="0"/>
              </a:spcBef>
              <a:buFont typeface="+mj-lt"/>
              <a:buAutoNum type="arabicPeriod"/>
            </a:pPr>
            <a:r>
              <a:rPr lang="en-US" sz="2200" dirty="0">
                <a:solidFill>
                  <a:srgbClr val="000000"/>
                </a:solidFill>
              </a:rPr>
              <a:t>Provide Data</a:t>
            </a:r>
          </a:p>
          <a:p>
            <a:pPr marL="685800" indent="-519113">
              <a:lnSpc>
                <a:spcPct val="150000"/>
              </a:lnSpc>
              <a:spcBef>
                <a:spcPts val="0"/>
              </a:spcBef>
              <a:buFont typeface="+mj-lt"/>
              <a:buAutoNum type="arabicPeriod"/>
            </a:pPr>
            <a:r>
              <a:rPr lang="en-US" sz="2200" dirty="0">
                <a:solidFill>
                  <a:srgbClr val="000000"/>
                </a:solidFill>
              </a:rPr>
              <a:t>Probe</a:t>
            </a:r>
          </a:p>
          <a:p>
            <a:pPr marL="685800" indent="-519113">
              <a:lnSpc>
                <a:spcPct val="150000"/>
              </a:lnSpc>
              <a:spcBef>
                <a:spcPts val="0"/>
              </a:spcBef>
              <a:buFont typeface="+mj-lt"/>
              <a:buAutoNum type="arabicPeriod"/>
            </a:pPr>
            <a:r>
              <a:rPr lang="en-US" sz="2200" dirty="0">
                <a:solidFill>
                  <a:srgbClr val="000000"/>
                </a:solidFill>
              </a:rPr>
              <a:t>Place inquiry at the Center</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8" name="Shape 70"/>
          <p:cNvSpPr txBox="1">
            <a:spLocks/>
          </p:cNvSpPr>
          <p:nvPr/>
        </p:nvSpPr>
        <p:spPr>
          <a:xfrm>
            <a:off x="505576" y="1227826"/>
            <a:ext cx="3320786" cy="3924300"/>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342900" marR="0" indent="-288925" algn="l" rtl="0">
              <a:lnSpc>
                <a:spcPct val="100000"/>
              </a:lnSpc>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lnSpc>
                <a:spcPct val="100000"/>
              </a:lnSpc>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lnSpc>
                <a:spcPct val="100000"/>
              </a:lnSpc>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pPr marL="457200" indent="-457200">
              <a:lnSpc>
                <a:spcPct val="114000"/>
              </a:lnSpc>
              <a:spcBef>
                <a:spcPts val="0"/>
              </a:spcBef>
              <a:spcAft>
                <a:spcPts val="1200"/>
              </a:spcAft>
              <a:buFont typeface="+mj-lt"/>
              <a:buAutoNum type="arabicPeriod"/>
            </a:pPr>
            <a:r>
              <a:rPr lang="en-US" dirty="0"/>
              <a:t>Review the Norms of Collaboration or </a:t>
            </a:r>
            <a:r>
              <a:rPr lang="en-US" dirty="0" smtClean="0"/>
              <a:t>your group’s </a:t>
            </a:r>
            <a:r>
              <a:rPr lang="en-US" dirty="0"/>
              <a:t>preset norms.</a:t>
            </a:r>
          </a:p>
          <a:p>
            <a:pPr marL="457200" indent="-457200">
              <a:lnSpc>
                <a:spcPct val="114000"/>
              </a:lnSpc>
              <a:spcBef>
                <a:spcPts val="0"/>
              </a:spcBef>
              <a:spcAft>
                <a:spcPts val="1200"/>
              </a:spcAft>
              <a:buFont typeface="+mj-lt"/>
              <a:buAutoNum type="arabicPeriod"/>
            </a:pPr>
            <a:r>
              <a:rPr lang="en-US" dirty="0"/>
              <a:t>Select a norm to focus on for the day.</a:t>
            </a:r>
          </a:p>
        </p:txBody>
      </p:sp>
    </p:spTree>
    <p:extLst>
      <p:ext uri="{BB962C8B-B14F-4D97-AF65-F5344CB8AC3E}">
        <p14:creationId xmlns:p14="http://schemas.microsoft.com/office/powerpoint/2010/main" val="1222641724"/>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495382"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Reminder: We Welcome Your Feedback</a:t>
            </a:r>
            <a:endParaRPr lang="en-US" sz="3000" dirty="0"/>
          </a:p>
        </p:txBody>
      </p:sp>
      <p:sp>
        <p:nvSpPr>
          <p:cNvPr id="70" name="Shape 70"/>
          <p:cNvSpPr txBox="1">
            <a:spLocks noGrp="1"/>
          </p:cNvSpPr>
          <p:nvPr>
            <p:ph type="body" idx="4294967295"/>
          </p:nvPr>
        </p:nvSpPr>
        <p:spPr>
          <a:xfrm>
            <a:off x="495382" y="1093645"/>
            <a:ext cx="7906613" cy="4920513"/>
          </a:xfrm>
          <a:prstGeom prst="rect">
            <a:avLst/>
          </a:prstGeom>
          <a:noFill/>
          <a:ln>
            <a:noFill/>
          </a:ln>
        </p:spPr>
        <p:txBody>
          <a:bodyPr lIns="91425" tIns="45700" rIns="91425" bIns="45700" anchor="t" anchorCtr="0">
            <a:noAutofit/>
          </a:bodyPr>
          <a:lstStyle/>
          <a:p>
            <a:pPr marL="0" indent="0">
              <a:spcBef>
                <a:spcPts val="0"/>
              </a:spcBef>
              <a:spcAft>
                <a:spcPts val="1800"/>
              </a:spcAft>
              <a:buNone/>
            </a:pPr>
            <a:r>
              <a:rPr lang="en-US" dirty="0" smtClean="0"/>
              <a:t>As mentioned in Module 1, this course is a new resource being provided by the Rhode Island Department of Education. As you take this course, you may have ideas about how to improve it. We welcome all suggestions, big and small.</a:t>
            </a:r>
          </a:p>
          <a:p>
            <a:pPr marL="0" indent="0">
              <a:spcBef>
                <a:spcPts val="0"/>
              </a:spcBef>
              <a:spcAft>
                <a:spcPts val="1800"/>
              </a:spcAft>
              <a:buNone/>
            </a:pPr>
            <a:r>
              <a:rPr lang="en-US" dirty="0" smtClean="0"/>
              <a:t>To expedite the giving of feedback, please use this link to access an electronic form where you can send us your thoughts. </a:t>
            </a:r>
            <a:endParaRPr lang="en-US" dirty="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2" name="TextBox 1"/>
          <p:cNvSpPr txBox="1"/>
          <p:nvPr/>
        </p:nvSpPr>
        <p:spPr>
          <a:xfrm>
            <a:off x="3298380" y="5004871"/>
            <a:ext cx="184666" cy="307777"/>
          </a:xfrm>
          <a:prstGeom prst="rect">
            <a:avLst/>
          </a:prstGeom>
          <a:noFill/>
        </p:spPr>
        <p:txBody>
          <a:bodyPr wrap="none" rtlCol="0">
            <a:spAutoFit/>
          </a:bodyPr>
          <a:lstStyle/>
          <a:p>
            <a:endParaRPr lang="en-US" dirty="0"/>
          </a:p>
        </p:txBody>
      </p:sp>
      <p:sp>
        <p:nvSpPr>
          <p:cNvPr id="3" name="TextBox 2">
            <a:hlinkClick r:id="rId4"/>
          </p:cNvPr>
          <p:cNvSpPr txBox="1"/>
          <p:nvPr/>
        </p:nvSpPr>
        <p:spPr>
          <a:xfrm>
            <a:off x="2113220" y="4377268"/>
            <a:ext cx="4804570" cy="707886"/>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4000" dirty="0"/>
              <a:t>https://</a:t>
            </a:r>
            <a:r>
              <a:rPr lang="en-US" sz="4000" dirty="0" err="1"/>
              <a:t>goo.gl</a:t>
            </a:r>
            <a:r>
              <a:rPr lang="en-US" sz="4000" dirty="0"/>
              <a:t>/2dst6a</a:t>
            </a:r>
          </a:p>
        </p:txBody>
      </p:sp>
    </p:spTree>
    <p:extLst>
      <p:ext uri="{BB962C8B-B14F-4D97-AF65-F5344CB8AC3E}">
        <p14:creationId xmlns:p14="http://schemas.microsoft.com/office/powerpoint/2010/main" val="3058893273"/>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Debriefing the Tuning Process</a:t>
            </a:r>
          </a:p>
        </p:txBody>
      </p:sp>
      <p:sp>
        <p:nvSpPr>
          <p:cNvPr id="3" name="Text Placeholder 2"/>
          <p:cNvSpPr>
            <a:spLocks noGrp="1"/>
          </p:cNvSpPr>
          <p:nvPr>
            <p:ph type="body" idx="1"/>
          </p:nvPr>
        </p:nvSpPr>
        <p:spPr/>
        <p:txBody>
          <a:bodyPr/>
          <a:lstStyle/>
          <a:p>
            <a:r>
              <a:rPr lang="en-US" dirty="0"/>
              <a:t>Reflection</a:t>
            </a:r>
          </a:p>
        </p:txBody>
      </p:sp>
      <p:pic>
        <p:nvPicPr>
          <p:cNvPr id="4" name="Shape 62"/>
          <p:cNvPicPr preferRelativeResize="0"/>
          <p:nvPr/>
        </p:nvPicPr>
        <p:blipFill>
          <a:blip r:embed="rId2">
            <a:alphaModFix/>
          </a:blip>
          <a:stretch>
            <a:fillRect/>
          </a:stretch>
        </p:blipFill>
        <p:spPr>
          <a:xfrm>
            <a:off x="2337065" y="454095"/>
            <a:ext cx="6456228" cy="2578198"/>
          </a:xfrm>
          <a:prstGeom prst="rect">
            <a:avLst/>
          </a:prstGeom>
          <a:noFill/>
          <a:ln>
            <a:noFill/>
          </a:ln>
        </p:spPr>
      </p:pic>
    </p:spTree>
    <p:extLst>
      <p:ext uri="{BB962C8B-B14F-4D97-AF65-F5344CB8AC3E}">
        <p14:creationId xmlns:p14="http://schemas.microsoft.com/office/powerpoint/2010/main" val="389002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Debriefing the Tuning Process</a:t>
            </a:r>
          </a:p>
        </p:txBody>
      </p:sp>
      <p:sp>
        <p:nvSpPr>
          <p:cNvPr id="70" name="Shape 70"/>
          <p:cNvSpPr txBox="1">
            <a:spLocks noGrp="1"/>
          </p:cNvSpPr>
          <p:nvPr>
            <p:ph type="body" idx="4294967295"/>
          </p:nvPr>
        </p:nvSpPr>
        <p:spPr>
          <a:xfrm>
            <a:off x="304801" y="1260907"/>
            <a:ext cx="4559903" cy="3924300"/>
          </a:xfrm>
          <a:prstGeom prst="rect">
            <a:avLst/>
          </a:prstGeom>
          <a:noFill/>
          <a:ln>
            <a:noFill/>
          </a:ln>
        </p:spPr>
        <p:txBody>
          <a:bodyPr lIns="91425" tIns="45700" rIns="91425" bIns="45700" anchor="t" anchorCtr="0">
            <a:noAutofit/>
          </a:bodyPr>
          <a:lstStyle/>
          <a:p>
            <a:pPr marL="53975" indent="0">
              <a:lnSpc>
                <a:spcPct val="130000"/>
              </a:lnSpc>
              <a:buNone/>
            </a:pPr>
            <a:r>
              <a:rPr lang="en-US" b="1" dirty="0"/>
              <a:t>Directions</a:t>
            </a:r>
            <a:endParaRPr lang="en-US" dirty="0"/>
          </a:p>
          <a:p>
            <a:pPr lvl="0">
              <a:lnSpc>
                <a:spcPct val="130000"/>
              </a:lnSpc>
            </a:pPr>
            <a:r>
              <a:rPr lang="en-US" dirty="0"/>
              <a:t>Use the </a:t>
            </a:r>
            <a:r>
              <a:rPr lang="en-US" i="1" dirty="0"/>
              <a:t>Debriefing Tool to </a:t>
            </a:r>
            <a:r>
              <a:rPr lang="en-US" dirty="0"/>
              <a:t>reflect on your last tuning session. </a:t>
            </a:r>
          </a:p>
          <a:p>
            <a:pPr lvl="0">
              <a:lnSpc>
                <a:spcPct val="130000"/>
              </a:lnSpc>
            </a:pPr>
            <a:r>
              <a:rPr lang="en-US" dirty="0"/>
              <a:t>Identify what HELPED or HINDERED the process.</a:t>
            </a:r>
          </a:p>
          <a:p>
            <a:pPr lvl="0">
              <a:lnSpc>
                <a:spcPct val="130000"/>
              </a:lnSpc>
            </a:pPr>
            <a:r>
              <a:rPr lang="en-US" dirty="0"/>
              <a:t>Share and discuss.</a:t>
            </a:r>
          </a:p>
          <a:p>
            <a:pPr lvl="0">
              <a:lnSpc>
                <a:spcPct val="130000"/>
              </a:lnSpc>
            </a:pPr>
            <a:r>
              <a:rPr lang="en-US" dirty="0"/>
              <a:t>Revise process for next time.</a:t>
            </a:r>
          </a:p>
          <a:p>
            <a:pPr lvl="0">
              <a:lnSpc>
                <a:spcPct val="130000"/>
              </a:lnSpc>
            </a:pPr>
            <a:r>
              <a:rPr lang="en-US" dirty="0"/>
              <a:t>Record changes.</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pic>
        <p:nvPicPr>
          <p:cNvPr id="3" name="Picture 2" descr="Screen Shot 2016-03-25 at 10.16.1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525081">
            <a:off x="4542383" y="1260254"/>
            <a:ext cx="4107675" cy="34521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3-5</a:t>
            </a:r>
          </a:p>
        </p:txBody>
      </p:sp>
    </p:spTree>
    <p:extLst>
      <p:ext uri="{BB962C8B-B14F-4D97-AF65-F5344CB8AC3E}">
        <p14:creationId xmlns:p14="http://schemas.microsoft.com/office/powerpoint/2010/main" val="2833142571"/>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Effective Lessons</a:t>
            </a:r>
          </a:p>
        </p:txBody>
      </p:sp>
      <p:sp>
        <p:nvSpPr>
          <p:cNvPr id="3" name="Text Placeholder 2"/>
          <p:cNvSpPr>
            <a:spLocks noGrp="1"/>
          </p:cNvSpPr>
          <p:nvPr>
            <p:ph type="body" idx="1"/>
          </p:nvPr>
        </p:nvSpPr>
        <p:spPr/>
        <p:txBody>
          <a:bodyPr/>
          <a:lstStyle/>
          <a:p>
            <a:r>
              <a:rPr lang="en-US" dirty="0"/>
              <a:t>Text-Based Discussion</a:t>
            </a:r>
          </a:p>
        </p:txBody>
      </p:sp>
      <p:pic>
        <p:nvPicPr>
          <p:cNvPr id="4" name="Shape 62"/>
          <p:cNvPicPr preferRelativeResize="0"/>
          <p:nvPr/>
        </p:nvPicPr>
        <p:blipFill>
          <a:blip r:embed="rId2">
            <a:alphaModFix/>
          </a:blip>
          <a:stretch>
            <a:fillRect/>
          </a:stretch>
        </p:blipFill>
        <p:spPr>
          <a:xfrm>
            <a:off x="2337065" y="454095"/>
            <a:ext cx="6456228" cy="2578198"/>
          </a:xfrm>
          <a:prstGeom prst="rect">
            <a:avLst/>
          </a:prstGeom>
          <a:noFill/>
          <a:ln>
            <a:noFill/>
          </a:ln>
        </p:spPr>
      </p:pic>
    </p:spTree>
    <p:extLst>
      <p:ext uri="{BB962C8B-B14F-4D97-AF65-F5344CB8AC3E}">
        <p14:creationId xmlns:p14="http://schemas.microsoft.com/office/powerpoint/2010/main" val="3743619975"/>
      </p:ext>
    </p:extLst>
  </p:cSld>
  <p:clrMapOvr>
    <a:masterClrMapping/>
  </p:clrMapOvr>
</p:sld>
</file>

<file path=ppt/theme/theme1.xml><?xml version="1.0" encoding="utf-8"?>
<a:theme xmlns:a="http://schemas.openxmlformats.org/drawingml/2006/main" name="Custom 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3570</TotalTime>
  <Words>1141</Words>
  <Application>Microsoft Office PowerPoint</Application>
  <PresentationFormat>On-screen Show (4:3)</PresentationFormat>
  <Paragraphs>198</Paragraphs>
  <Slides>31</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Black</vt:lpstr>
      <vt:lpstr>Courier New</vt:lpstr>
      <vt:lpstr>Helvetica Neue</vt:lpstr>
      <vt:lpstr>Wingdings</vt:lpstr>
      <vt:lpstr>Custom Theme</vt:lpstr>
      <vt:lpstr>Building Capacity for a Collaborative ENL &amp; General Education Model:  A Five-Module Course for School-Based Teams  Module 3 Tuning the Elements of a Lesson</vt:lpstr>
      <vt:lpstr>Review of Course Modules</vt:lpstr>
      <vt:lpstr>Module 3 Intended Outcomes</vt:lpstr>
      <vt:lpstr>Module 3 Agenda</vt:lpstr>
      <vt:lpstr>Review Group Norms</vt:lpstr>
      <vt:lpstr>Reminder: We Welcome Your Feedback</vt:lpstr>
      <vt:lpstr>Debriefing the Tuning Process</vt:lpstr>
      <vt:lpstr>Debriefing the Tuning Process</vt:lpstr>
      <vt:lpstr>Elements of Effective Lessons</vt:lpstr>
      <vt:lpstr>Activity: Text-Based Discussion</vt:lpstr>
      <vt:lpstr>Activity: Text-Based Discussion</vt:lpstr>
      <vt:lpstr>Analysis of the Procedures for Tuning</vt:lpstr>
      <vt:lpstr>Activity: Review of the Feedback Organizers</vt:lpstr>
      <vt:lpstr>Activity: Review of the Feedback Organizers</vt:lpstr>
      <vt:lpstr>Activity: What and Why Analysis</vt:lpstr>
      <vt:lpstr>Tuning the Lesson Elements</vt:lpstr>
      <vt:lpstr>Demonstration Video</vt:lpstr>
      <vt:lpstr>Step6c: Praise of Effective Practices</vt:lpstr>
      <vt:lpstr>Demonstration Videos</vt:lpstr>
      <vt:lpstr>Step6d: Feedback of Lesson Objectives</vt:lpstr>
      <vt:lpstr>Demonstration Videos</vt:lpstr>
      <vt:lpstr>Step 6d - Feedback of Formative Assessment</vt:lpstr>
      <vt:lpstr>Demonstration Videos</vt:lpstr>
      <vt:lpstr>Step 6d - Feedback of Instructional Sequence</vt:lpstr>
      <vt:lpstr>Demonstration Videos</vt:lpstr>
      <vt:lpstr>Wrapping Up Module 3</vt:lpstr>
      <vt:lpstr>What was accomplished in Module 3</vt:lpstr>
      <vt:lpstr>Activity</vt:lpstr>
      <vt:lpstr>Preparing for Collaborative Practice – Round 3</vt:lpstr>
      <vt:lpstr>Preparing for Module 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Rhode Island Curriculum Toolkit (RICT)</dc:title>
  <dc:creator>Germain, Sherry</dc:creator>
  <cp:lastModifiedBy>Germain, Sherry</cp:lastModifiedBy>
  <cp:revision>107</cp:revision>
  <cp:lastPrinted>2016-11-14T01:44:29Z</cp:lastPrinted>
  <dcterms:created xsi:type="dcterms:W3CDTF">2015-03-17T23:32:25Z</dcterms:created>
  <dcterms:modified xsi:type="dcterms:W3CDTF">2016-12-20T16:45:48Z</dcterms:modified>
</cp:coreProperties>
</file>