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6" r:id="rId2"/>
    <p:sldId id="266" r:id="rId3"/>
    <p:sldId id="267" r:id="rId4"/>
    <p:sldId id="268" r:id="rId5"/>
    <p:sldId id="269" r:id="rId6"/>
    <p:sldId id="270" r:id="rId7"/>
    <p:sldId id="271" r:id="rId8"/>
    <p:sldId id="272" r:id="rId9"/>
    <p:sldId id="273" r:id="rId10"/>
    <p:sldId id="274" r:id="rId11"/>
    <p:sldId id="28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3684"/>
    <a:srgbClr val="35418B"/>
    <a:srgbClr val="3F4B91"/>
    <a:srgbClr val="9EB1FF"/>
    <a:srgbClr val="F963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F2CA4-495A-41B1-97DC-819D7B0BE5FA}" v="19" dt="2022-03-14T14:33:38.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win, Jennifer" userId="0317c962-c129-4585-bd57-9dc18a9c255e" providerId="ADAL" clId="{8A65EB64-F5A0-40E4-80F6-526FB1BC2D73}"/>
    <pc:docChg chg="undo custSel addSld delSld modSld">
      <pc:chgData name="Goodwin, Jennifer" userId="0317c962-c129-4585-bd57-9dc18a9c255e" providerId="ADAL" clId="{8A65EB64-F5A0-40E4-80F6-526FB1BC2D73}" dt="2022-03-10T19:17:57.617" v="12777" actId="2696"/>
      <pc:docMkLst>
        <pc:docMk/>
      </pc:docMkLst>
      <pc:sldChg chg="modSp del mod modTransition modNotesTx">
        <pc:chgData name="Goodwin, Jennifer" userId="0317c962-c129-4585-bd57-9dc18a9c255e" providerId="ADAL" clId="{8A65EB64-F5A0-40E4-80F6-526FB1BC2D73}" dt="2022-03-10T19:15:49.358" v="12772" actId="2696"/>
        <pc:sldMkLst>
          <pc:docMk/>
          <pc:sldMk cId="2374238817" sldId="256"/>
        </pc:sldMkLst>
        <pc:spChg chg="mod">
          <ac:chgData name="Goodwin, Jennifer" userId="0317c962-c129-4585-bd57-9dc18a9c255e" providerId="ADAL" clId="{8A65EB64-F5A0-40E4-80F6-526FB1BC2D73}" dt="2022-03-07T16:34:58.313" v="63" actId="20577"/>
          <ac:spMkLst>
            <pc:docMk/>
            <pc:sldMk cId="2374238817" sldId="256"/>
            <ac:spMk id="3" creationId="{42535A58-053F-4712-AAF0-3BDF0E231789}"/>
          </ac:spMkLst>
        </pc:spChg>
      </pc:sldChg>
      <pc:sldChg chg="modTransition modNotesTx">
        <pc:chgData name="Goodwin, Jennifer" userId="0317c962-c129-4585-bd57-9dc18a9c255e" providerId="ADAL" clId="{8A65EB64-F5A0-40E4-80F6-526FB1BC2D73}" dt="2022-03-09T19:13:35.796" v="8425"/>
        <pc:sldMkLst>
          <pc:docMk/>
          <pc:sldMk cId="1686343120" sldId="266"/>
        </pc:sldMkLst>
      </pc:sldChg>
      <pc:sldChg chg="modTransition modNotesTx">
        <pc:chgData name="Goodwin, Jennifer" userId="0317c962-c129-4585-bd57-9dc18a9c255e" providerId="ADAL" clId="{8A65EB64-F5A0-40E4-80F6-526FB1BC2D73}" dt="2022-03-10T14:47:56.887" v="11051" actId="20577"/>
        <pc:sldMkLst>
          <pc:docMk/>
          <pc:sldMk cId="2807279699" sldId="267"/>
        </pc:sldMkLst>
      </pc:sldChg>
      <pc:sldChg chg="modTransition modNotesTx">
        <pc:chgData name="Goodwin, Jennifer" userId="0317c962-c129-4585-bd57-9dc18a9c255e" providerId="ADAL" clId="{8A65EB64-F5A0-40E4-80F6-526FB1BC2D73}" dt="2022-03-09T19:13:35.796" v="8425"/>
        <pc:sldMkLst>
          <pc:docMk/>
          <pc:sldMk cId="2123118857" sldId="268"/>
        </pc:sldMkLst>
      </pc:sldChg>
      <pc:sldChg chg="modTransition modNotesTx">
        <pc:chgData name="Goodwin, Jennifer" userId="0317c962-c129-4585-bd57-9dc18a9c255e" providerId="ADAL" clId="{8A65EB64-F5A0-40E4-80F6-526FB1BC2D73}" dt="2022-03-09T19:13:35.796" v="8425"/>
        <pc:sldMkLst>
          <pc:docMk/>
          <pc:sldMk cId="1144731379" sldId="269"/>
        </pc:sldMkLst>
      </pc:sldChg>
      <pc:sldChg chg="modTransition modNotesTx">
        <pc:chgData name="Goodwin, Jennifer" userId="0317c962-c129-4585-bd57-9dc18a9c255e" providerId="ADAL" clId="{8A65EB64-F5A0-40E4-80F6-526FB1BC2D73}" dt="2022-03-10T14:50:12.696" v="11132" actId="20577"/>
        <pc:sldMkLst>
          <pc:docMk/>
          <pc:sldMk cId="1341593856" sldId="270"/>
        </pc:sldMkLst>
      </pc:sldChg>
      <pc:sldChg chg="modSp mod modTransition modNotesTx">
        <pc:chgData name="Goodwin, Jennifer" userId="0317c962-c129-4585-bd57-9dc18a9c255e" providerId="ADAL" clId="{8A65EB64-F5A0-40E4-80F6-526FB1BC2D73}" dt="2022-03-10T14:51:00.968" v="11144" actId="20577"/>
        <pc:sldMkLst>
          <pc:docMk/>
          <pc:sldMk cId="4077670395" sldId="271"/>
        </pc:sldMkLst>
        <pc:spChg chg="mod">
          <ac:chgData name="Goodwin, Jennifer" userId="0317c962-c129-4585-bd57-9dc18a9c255e" providerId="ADAL" clId="{8A65EB64-F5A0-40E4-80F6-526FB1BC2D73}" dt="2022-03-07T18:56:32.521" v="7200" actId="20577"/>
          <ac:spMkLst>
            <pc:docMk/>
            <pc:sldMk cId="4077670395" sldId="271"/>
            <ac:spMk id="27" creationId="{7427B969-7BAC-4973-8E2C-878E4C8C5B6F}"/>
          </ac:spMkLst>
        </pc:spChg>
      </pc:sldChg>
      <pc:sldChg chg="modTransition modNotesTx">
        <pc:chgData name="Goodwin, Jennifer" userId="0317c962-c129-4585-bd57-9dc18a9c255e" providerId="ADAL" clId="{8A65EB64-F5A0-40E4-80F6-526FB1BC2D73}" dt="2022-03-09T19:13:35.796" v="8425"/>
        <pc:sldMkLst>
          <pc:docMk/>
          <pc:sldMk cId="4096439148" sldId="272"/>
        </pc:sldMkLst>
      </pc:sldChg>
      <pc:sldChg chg="delSp modSp mod modTransition modNotesTx">
        <pc:chgData name="Goodwin, Jennifer" userId="0317c962-c129-4585-bd57-9dc18a9c255e" providerId="ADAL" clId="{8A65EB64-F5A0-40E4-80F6-526FB1BC2D73}" dt="2022-03-10T17:28:35.878" v="12770" actId="20577"/>
        <pc:sldMkLst>
          <pc:docMk/>
          <pc:sldMk cId="528867356" sldId="273"/>
        </pc:sldMkLst>
        <pc:spChg chg="mod">
          <ac:chgData name="Goodwin, Jennifer" userId="0317c962-c129-4585-bd57-9dc18a9c255e" providerId="ADAL" clId="{8A65EB64-F5A0-40E4-80F6-526FB1BC2D73}" dt="2022-03-10T17:28:00.793" v="12647" actId="20577"/>
          <ac:spMkLst>
            <pc:docMk/>
            <pc:sldMk cId="528867356" sldId="273"/>
            <ac:spMk id="23" creationId="{8B82DF81-C417-4BCE-9545-100A84F73B88}"/>
          </ac:spMkLst>
        </pc:spChg>
        <pc:graphicFrameChg chg="del">
          <ac:chgData name="Goodwin, Jennifer" userId="0317c962-c129-4585-bd57-9dc18a9c255e" providerId="ADAL" clId="{8A65EB64-F5A0-40E4-80F6-526FB1BC2D73}" dt="2022-03-10T17:27:43.162" v="12646" actId="21"/>
          <ac:graphicFrameMkLst>
            <pc:docMk/>
            <pc:sldMk cId="528867356" sldId="273"/>
            <ac:graphicFrameMk id="7" creationId="{33C5478C-7AAB-441D-90AE-98DD56717209}"/>
          </ac:graphicFrameMkLst>
        </pc:graphicFrameChg>
      </pc:sldChg>
      <pc:sldChg chg="modSp mod modTransition modNotesTx">
        <pc:chgData name="Goodwin, Jennifer" userId="0317c962-c129-4585-bd57-9dc18a9c255e" providerId="ADAL" clId="{8A65EB64-F5A0-40E4-80F6-526FB1BC2D73}" dt="2022-03-10T17:27:16.608" v="12645" actId="20577"/>
        <pc:sldMkLst>
          <pc:docMk/>
          <pc:sldMk cId="3865216220" sldId="274"/>
        </pc:sldMkLst>
        <pc:spChg chg="mod">
          <ac:chgData name="Goodwin, Jennifer" userId="0317c962-c129-4585-bd57-9dc18a9c255e" providerId="ADAL" clId="{8A65EB64-F5A0-40E4-80F6-526FB1BC2D73}" dt="2022-03-09T19:58:41.626" v="9463" actId="20577"/>
          <ac:spMkLst>
            <pc:docMk/>
            <pc:sldMk cId="3865216220" sldId="274"/>
            <ac:spMk id="23" creationId="{25CA6726-C3C1-4A95-BFAF-9B5F93045B1D}"/>
          </ac:spMkLst>
        </pc:spChg>
        <pc:spChg chg="mod">
          <ac:chgData name="Goodwin, Jennifer" userId="0317c962-c129-4585-bd57-9dc18a9c255e" providerId="ADAL" clId="{8A65EB64-F5A0-40E4-80F6-526FB1BC2D73}" dt="2022-03-10T17:23:53.895" v="12470" actId="20577"/>
          <ac:spMkLst>
            <pc:docMk/>
            <pc:sldMk cId="3865216220" sldId="274"/>
            <ac:spMk id="26" creationId="{28BC69B6-E90E-4466-8458-FDCE42963F1A}"/>
          </ac:spMkLst>
        </pc:spChg>
        <pc:grpChg chg="mod">
          <ac:chgData name="Goodwin, Jennifer" userId="0317c962-c129-4585-bd57-9dc18a9c255e" providerId="ADAL" clId="{8A65EB64-F5A0-40E4-80F6-526FB1BC2D73}" dt="2022-03-09T20:02:30.564" v="9748" actId="1076"/>
          <ac:grpSpMkLst>
            <pc:docMk/>
            <pc:sldMk cId="3865216220" sldId="274"/>
            <ac:grpSpMk id="22" creationId="{B6F0FB3B-E619-4809-882E-F4524BBED3C7}"/>
          </ac:grpSpMkLst>
        </pc:grpChg>
      </pc:sldChg>
      <pc:sldChg chg="modSp new add del mod modNotesTx">
        <pc:chgData name="Goodwin, Jennifer" userId="0317c962-c129-4585-bd57-9dc18a9c255e" providerId="ADAL" clId="{8A65EB64-F5A0-40E4-80F6-526FB1BC2D73}" dt="2022-03-10T19:17:57.617" v="12777" actId="2696"/>
        <pc:sldMkLst>
          <pc:docMk/>
          <pc:sldMk cId="4127093604" sldId="275"/>
        </pc:sldMkLst>
        <pc:spChg chg="mod">
          <ac:chgData name="Goodwin, Jennifer" userId="0317c962-c129-4585-bd57-9dc18a9c255e" providerId="ADAL" clId="{8A65EB64-F5A0-40E4-80F6-526FB1BC2D73}" dt="2022-03-09T21:04:52.316" v="10588" actId="20577"/>
          <ac:spMkLst>
            <pc:docMk/>
            <pc:sldMk cId="4127093604" sldId="275"/>
            <ac:spMk id="2" creationId="{911138C1-8F60-46B9-BBC2-73FCDC0FBF2B}"/>
          </ac:spMkLst>
        </pc:spChg>
      </pc:sldChg>
      <pc:sldChg chg="add">
        <pc:chgData name="Goodwin, Jennifer" userId="0317c962-c129-4585-bd57-9dc18a9c255e" providerId="ADAL" clId="{8A65EB64-F5A0-40E4-80F6-526FB1BC2D73}" dt="2022-03-10T19:15:33.964" v="12771"/>
        <pc:sldMkLst>
          <pc:docMk/>
          <pc:sldMk cId="424346652" sldId="276"/>
        </pc:sldMkLst>
      </pc:sldChg>
      <pc:sldChg chg="add modNotesTx">
        <pc:chgData name="Goodwin, Jennifer" userId="0317c962-c129-4585-bd57-9dc18a9c255e" providerId="ADAL" clId="{8A65EB64-F5A0-40E4-80F6-526FB1BC2D73}" dt="2022-03-10T19:17:54.827" v="12776"/>
        <pc:sldMkLst>
          <pc:docMk/>
          <pc:sldMk cId="882054460" sldId="281"/>
        </pc:sldMkLst>
      </pc:sldChg>
    </pc:docChg>
  </pc:docChgLst>
  <pc:docChgLst>
    <pc:chgData name="Goodwin, Jennifer" userId="0317c962-c129-4585-bd57-9dc18a9c255e" providerId="ADAL" clId="{11BF2CA4-495A-41B1-97DC-819D7B0BE5FA}"/>
    <pc:docChg chg="modSld">
      <pc:chgData name="Goodwin, Jennifer" userId="0317c962-c129-4585-bd57-9dc18a9c255e" providerId="ADAL" clId="{11BF2CA4-495A-41B1-97DC-819D7B0BE5FA}" dt="2022-03-14T14:33:38.025" v="6"/>
      <pc:docMkLst>
        <pc:docMk/>
      </pc:docMkLst>
      <pc:sldChg chg="addSp delSp modSp modTransition modAnim">
        <pc:chgData name="Goodwin, Jennifer" userId="0317c962-c129-4585-bd57-9dc18a9c255e" providerId="ADAL" clId="{11BF2CA4-495A-41B1-97DC-819D7B0BE5FA}" dt="2022-03-14T14:33:38.025" v="6"/>
        <pc:sldMkLst>
          <pc:docMk/>
          <pc:sldMk cId="1686343120" sldId="266"/>
        </pc:sldMkLst>
        <pc:picChg chg="add del mod">
          <ac:chgData name="Goodwin, Jennifer" userId="0317c962-c129-4585-bd57-9dc18a9c255e" providerId="ADAL" clId="{11BF2CA4-495A-41B1-97DC-819D7B0BE5FA}" dt="2022-03-14T14:30:25.643" v="5"/>
          <ac:picMkLst>
            <pc:docMk/>
            <pc:sldMk cId="1686343120" sldId="266"/>
            <ac:picMk id="2" creationId="{827CCC75-05F6-4FF3-A241-9D510AF6DEB4}"/>
          </ac:picMkLst>
        </pc:picChg>
        <pc:picChg chg="add mod">
          <ac:chgData name="Goodwin, Jennifer" userId="0317c962-c129-4585-bd57-9dc18a9c255e" providerId="ADAL" clId="{11BF2CA4-495A-41B1-97DC-819D7B0BE5FA}" dt="2022-03-14T14:33:38.025" v="6"/>
          <ac:picMkLst>
            <pc:docMk/>
            <pc:sldMk cId="1686343120" sldId="266"/>
            <ac:picMk id="3" creationId="{29578C4C-3135-41E4-A189-20F1BBE842FE}"/>
          </ac:picMkLst>
        </pc:picChg>
        <pc:picChg chg="del">
          <ac:chgData name="Goodwin, Jennifer" userId="0317c962-c129-4585-bd57-9dc18a9c255e" providerId="ADAL" clId="{11BF2CA4-495A-41B1-97DC-819D7B0BE5FA}" dt="2022-03-14T14:27:00.927" v="0"/>
          <ac:picMkLst>
            <pc:docMk/>
            <pc:sldMk cId="1686343120" sldId="266"/>
            <ac:picMk id="6" creationId="{6D4A4A58-D679-405E-B0D2-56C0133592B0}"/>
          </ac:picMkLst>
        </pc:picChg>
      </pc:sldChg>
      <pc:sldChg chg="addSp delSp modSp modTransition modAnim">
        <pc:chgData name="Goodwin, Jennifer" userId="0317c962-c129-4585-bd57-9dc18a9c255e" providerId="ADAL" clId="{11BF2CA4-495A-41B1-97DC-819D7B0BE5FA}" dt="2022-03-14T14:33:38.025" v="6"/>
        <pc:sldMkLst>
          <pc:docMk/>
          <pc:sldMk cId="2807279699" sldId="267"/>
        </pc:sldMkLst>
        <pc:picChg chg="add mod">
          <ac:chgData name="Goodwin, Jennifer" userId="0317c962-c129-4585-bd57-9dc18a9c255e" providerId="ADAL" clId="{11BF2CA4-495A-41B1-97DC-819D7B0BE5FA}" dt="2022-03-14T14:33:38.025" v="6"/>
          <ac:picMkLst>
            <pc:docMk/>
            <pc:sldMk cId="2807279699" sldId="267"/>
            <ac:picMk id="2" creationId="{A4E69DBA-F2B2-4AAD-AF7B-34CB10763023}"/>
          </ac:picMkLst>
        </pc:picChg>
        <pc:picChg chg="del">
          <ac:chgData name="Goodwin, Jennifer" userId="0317c962-c129-4585-bd57-9dc18a9c255e" providerId="ADAL" clId="{11BF2CA4-495A-41B1-97DC-819D7B0BE5FA}" dt="2022-03-14T14:27:00.927" v="0"/>
          <ac:picMkLst>
            <pc:docMk/>
            <pc:sldMk cId="2807279699" sldId="267"/>
            <ac:picMk id="4" creationId="{ADC4D484-9514-426B-A879-C966D0718F9F}"/>
          </ac:picMkLst>
        </pc:picChg>
      </pc:sldChg>
      <pc:sldChg chg="addSp modSp modTransition">
        <pc:chgData name="Goodwin, Jennifer" userId="0317c962-c129-4585-bd57-9dc18a9c255e" providerId="ADAL" clId="{11BF2CA4-495A-41B1-97DC-819D7B0BE5FA}" dt="2022-03-14T14:33:38.025" v="6"/>
        <pc:sldMkLst>
          <pc:docMk/>
          <pc:sldMk cId="2123118857" sldId="268"/>
        </pc:sldMkLst>
        <pc:picChg chg="add mod">
          <ac:chgData name="Goodwin, Jennifer" userId="0317c962-c129-4585-bd57-9dc18a9c255e" providerId="ADAL" clId="{11BF2CA4-495A-41B1-97DC-819D7B0BE5FA}" dt="2022-03-14T14:33:38.025" v="6"/>
          <ac:picMkLst>
            <pc:docMk/>
            <pc:sldMk cId="2123118857" sldId="268"/>
            <ac:picMk id="2" creationId="{BE00363E-E75B-401B-B598-CAE4E180712F}"/>
          </ac:picMkLst>
        </pc:picChg>
      </pc:sldChg>
      <pc:sldChg chg="addSp modSp modTransition">
        <pc:chgData name="Goodwin, Jennifer" userId="0317c962-c129-4585-bd57-9dc18a9c255e" providerId="ADAL" clId="{11BF2CA4-495A-41B1-97DC-819D7B0BE5FA}" dt="2022-03-14T14:33:38.025" v="6"/>
        <pc:sldMkLst>
          <pc:docMk/>
          <pc:sldMk cId="1144731379" sldId="269"/>
        </pc:sldMkLst>
        <pc:picChg chg="add mod">
          <ac:chgData name="Goodwin, Jennifer" userId="0317c962-c129-4585-bd57-9dc18a9c255e" providerId="ADAL" clId="{11BF2CA4-495A-41B1-97DC-819D7B0BE5FA}" dt="2022-03-14T14:33:38.025" v="6"/>
          <ac:picMkLst>
            <pc:docMk/>
            <pc:sldMk cId="1144731379" sldId="269"/>
            <ac:picMk id="2" creationId="{211D6C61-0DF9-4257-AC13-357A34B6797A}"/>
          </ac:picMkLst>
        </pc:picChg>
      </pc:sldChg>
      <pc:sldChg chg="modTransition">
        <pc:chgData name="Goodwin, Jennifer" userId="0317c962-c129-4585-bd57-9dc18a9c255e" providerId="ADAL" clId="{11BF2CA4-495A-41B1-97DC-819D7B0BE5FA}" dt="2022-03-14T14:27:41.721" v="2"/>
        <pc:sldMkLst>
          <pc:docMk/>
          <pc:sldMk cId="1341593856" sldId="270"/>
        </pc:sldMkLst>
      </pc:sldChg>
      <pc:sldChg chg="modTransition">
        <pc:chgData name="Goodwin, Jennifer" userId="0317c962-c129-4585-bd57-9dc18a9c255e" providerId="ADAL" clId="{11BF2CA4-495A-41B1-97DC-819D7B0BE5FA}" dt="2022-03-14T14:27:41.721" v="2"/>
        <pc:sldMkLst>
          <pc:docMk/>
          <pc:sldMk cId="4077670395" sldId="271"/>
        </pc:sldMkLst>
      </pc:sldChg>
      <pc:sldChg chg="modTransition">
        <pc:chgData name="Goodwin, Jennifer" userId="0317c962-c129-4585-bd57-9dc18a9c255e" providerId="ADAL" clId="{11BF2CA4-495A-41B1-97DC-819D7B0BE5FA}" dt="2022-03-14T14:27:41.721" v="2"/>
        <pc:sldMkLst>
          <pc:docMk/>
          <pc:sldMk cId="4096439148" sldId="272"/>
        </pc:sldMkLst>
      </pc:sldChg>
      <pc:sldChg chg="modTransition">
        <pc:chgData name="Goodwin, Jennifer" userId="0317c962-c129-4585-bd57-9dc18a9c255e" providerId="ADAL" clId="{11BF2CA4-495A-41B1-97DC-819D7B0BE5FA}" dt="2022-03-14T14:27:41.721" v="2"/>
        <pc:sldMkLst>
          <pc:docMk/>
          <pc:sldMk cId="528867356" sldId="273"/>
        </pc:sldMkLst>
      </pc:sldChg>
      <pc:sldChg chg="modTransition">
        <pc:chgData name="Goodwin, Jennifer" userId="0317c962-c129-4585-bd57-9dc18a9c255e" providerId="ADAL" clId="{11BF2CA4-495A-41B1-97DC-819D7B0BE5FA}" dt="2022-03-14T14:27:41.721" v="2"/>
        <pc:sldMkLst>
          <pc:docMk/>
          <pc:sldMk cId="3865216220" sldId="274"/>
        </pc:sldMkLst>
      </pc:sldChg>
      <pc:sldChg chg="addSp delSp modSp modTransition modAnim">
        <pc:chgData name="Goodwin, Jennifer" userId="0317c962-c129-4585-bd57-9dc18a9c255e" providerId="ADAL" clId="{11BF2CA4-495A-41B1-97DC-819D7B0BE5FA}" dt="2022-03-14T14:28:09.758" v="3"/>
        <pc:sldMkLst>
          <pc:docMk/>
          <pc:sldMk cId="424346652" sldId="276"/>
        </pc:sldMkLst>
        <pc:picChg chg="add del mod">
          <ac:chgData name="Goodwin, Jennifer" userId="0317c962-c129-4585-bd57-9dc18a9c255e" providerId="ADAL" clId="{11BF2CA4-495A-41B1-97DC-819D7B0BE5FA}" dt="2022-03-14T14:27:41.721" v="2"/>
          <ac:picMkLst>
            <pc:docMk/>
            <pc:sldMk cId="424346652" sldId="276"/>
            <ac:picMk id="4" creationId="{4D6597BF-B5B3-43A3-B5D8-A1DF0650F15C}"/>
          </ac:picMkLst>
        </pc:picChg>
        <pc:picChg chg="add mod">
          <ac:chgData name="Goodwin, Jennifer" userId="0317c962-c129-4585-bd57-9dc18a9c255e" providerId="ADAL" clId="{11BF2CA4-495A-41B1-97DC-819D7B0BE5FA}" dt="2022-03-14T14:28:09.758" v="3"/>
          <ac:picMkLst>
            <pc:docMk/>
            <pc:sldMk cId="424346652" sldId="276"/>
            <ac:picMk id="6" creationId="{154A2129-989A-444F-875D-D9FE38ED08B0}"/>
          </ac:picMkLst>
        </pc:picChg>
        <pc:picChg chg="del">
          <ac:chgData name="Goodwin, Jennifer" userId="0317c962-c129-4585-bd57-9dc18a9c255e" providerId="ADAL" clId="{11BF2CA4-495A-41B1-97DC-819D7B0BE5FA}" dt="2022-03-14T14:27:00.927" v="0"/>
          <ac:picMkLst>
            <pc:docMk/>
            <pc:sldMk cId="424346652" sldId="276"/>
            <ac:picMk id="7" creationId="{8C459B5C-DA93-4F4D-BD38-8B502C7275BB}"/>
          </ac:picMkLst>
        </pc:picChg>
      </pc:sldChg>
      <pc:sldChg chg="modTransition">
        <pc:chgData name="Goodwin, Jennifer" userId="0317c962-c129-4585-bd57-9dc18a9c255e" providerId="ADAL" clId="{11BF2CA4-495A-41B1-97DC-819D7B0BE5FA}" dt="2022-03-14T14:27:41.721" v="2"/>
        <pc:sldMkLst>
          <pc:docMk/>
          <pc:sldMk cId="882054460" sldId="281"/>
        </pc:sldMkLst>
      </pc:sldChg>
    </pc:docChg>
  </pc:docChgLst>
  <pc:docChgLst>
    <pc:chgData name="Jennifer Goodwin" userId="0317c962-c129-4585-bd57-9dc18a9c255e" providerId="ADAL" clId="{11BF2CA4-495A-41B1-97DC-819D7B0BE5FA}"/>
    <pc:docChg chg="modSld">
      <pc:chgData name="Jennifer Goodwin" userId="0317c962-c129-4585-bd57-9dc18a9c255e" providerId="ADAL" clId="{11BF2CA4-495A-41B1-97DC-819D7B0BE5FA}" dt="2022-03-10T20:53:03.568" v="9"/>
      <pc:docMkLst>
        <pc:docMk/>
      </pc:docMkLst>
      <pc:sldChg chg="addSp delSp modSp modTransition modAnim">
        <pc:chgData name="Jennifer Goodwin" userId="0317c962-c129-4585-bd57-9dc18a9c255e" providerId="ADAL" clId="{11BF2CA4-495A-41B1-97DC-819D7B0BE5FA}" dt="2022-03-10T20:48:16.378" v="8"/>
        <pc:sldMkLst>
          <pc:docMk/>
          <pc:sldMk cId="1686343120" sldId="266"/>
        </pc:sldMkLst>
        <pc:picChg chg="add del mod">
          <ac:chgData name="Jennifer Goodwin" userId="0317c962-c129-4585-bd57-9dc18a9c255e" providerId="ADAL" clId="{11BF2CA4-495A-41B1-97DC-819D7B0BE5FA}" dt="2022-03-10T20:39:32.828" v="1"/>
          <ac:picMkLst>
            <pc:docMk/>
            <pc:sldMk cId="1686343120" sldId="266"/>
            <ac:picMk id="2" creationId="{DCCB2C78-6F1B-4077-9700-38B4BC1D3E36}"/>
          </ac:picMkLst>
        </pc:picChg>
        <pc:picChg chg="add del mod">
          <ac:chgData name="Jennifer Goodwin" userId="0317c962-c129-4585-bd57-9dc18a9c255e" providerId="ADAL" clId="{11BF2CA4-495A-41B1-97DC-819D7B0BE5FA}" dt="2022-03-10T20:43:11.400" v="3"/>
          <ac:picMkLst>
            <pc:docMk/>
            <pc:sldMk cId="1686343120" sldId="266"/>
            <ac:picMk id="3" creationId="{5F32B81A-C049-4C14-88F6-9C5A327B3C0F}"/>
          </ac:picMkLst>
        </pc:picChg>
        <pc:picChg chg="add del mod">
          <ac:chgData name="Jennifer Goodwin" userId="0317c962-c129-4585-bd57-9dc18a9c255e" providerId="ADAL" clId="{11BF2CA4-495A-41B1-97DC-819D7B0BE5FA}" dt="2022-03-10T20:45:41.752" v="5"/>
          <ac:picMkLst>
            <pc:docMk/>
            <pc:sldMk cId="1686343120" sldId="266"/>
            <ac:picMk id="4" creationId="{7D97EB20-A6F7-422B-ADEF-1FDE59705AC0}"/>
          </ac:picMkLst>
        </pc:picChg>
        <pc:picChg chg="add del mod">
          <ac:chgData name="Jennifer Goodwin" userId="0317c962-c129-4585-bd57-9dc18a9c255e" providerId="ADAL" clId="{11BF2CA4-495A-41B1-97DC-819D7B0BE5FA}" dt="2022-03-10T20:46:04.573" v="7"/>
          <ac:picMkLst>
            <pc:docMk/>
            <pc:sldMk cId="1686343120" sldId="266"/>
            <ac:picMk id="5" creationId="{BD155705-56AD-4991-A654-FEFAE161A47E}"/>
          </ac:picMkLst>
        </pc:picChg>
        <pc:picChg chg="add mod">
          <ac:chgData name="Jennifer Goodwin" userId="0317c962-c129-4585-bd57-9dc18a9c255e" providerId="ADAL" clId="{11BF2CA4-495A-41B1-97DC-819D7B0BE5FA}" dt="2022-03-10T20:48:16.378" v="8"/>
          <ac:picMkLst>
            <pc:docMk/>
            <pc:sldMk cId="1686343120" sldId="266"/>
            <ac:picMk id="6" creationId="{6D4A4A58-D679-405E-B0D2-56C0133592B0}"/>
          </ac:picMkLst>
        </pc:picChg>
      </pc:sldChg>
      <pc:sldChg chg="addSp delSp modSp modTransition modAnim">
        <pc:chgData name="Jennifer Goodwin" userId="0317c962-c129-4585-bd57-9dc18a9c255e" providerId="ADAL" clId="{11BF2CA4-495A-41B1-97DC-819D7B0BE5FA}" dt="2022-03-10T20:53:03.568" v="9"/>
        <pc:sldMkLst>
          <pc:docMk/>
          <pc:sldMk cId="2807279699" sldId="267"/>
        </pc:sldMkLst>
        <pc:picChg chg="add del mod">
          <ac:chgData name="Jennifer Goodwin" userId="0317c962-c129-4585-bd57-9dc18a9c255e" providerId="ADAL" clId="{11BF2CA4-495A-41B1-97DC-819D7B0BE5FA}" dt="2022-03-10T20:43:11.400" v="3"/>
          <ac:picMkLst>
            <pc:docMk/>
            <pc:sldMk cId="2807279699" sldId="267"/>
            <ac:picMk id="2" creationId="{EB1A3BB0-491B-4759-ACBF-6774CA72D73E}"/>
          </ac:picMkLst>
        </pc:picChg>
        <pc:picChg chg="add del mod">
          <ac:chgData name="Jennifer Goodwin" userId="0317c962-c129-4585-bd57-9dc18a9c255e" providerId="ADAL" clId="{11BF2CA4-495A-41B1-97DC-819D7B0BE5FA}" dt="2022-03-10T20:53:03.568" v="9"/>
          <ac:picMkLst>
            <pc:docMk/>
            <pc:sldMk cId="2807279699" sldId="267"/>
            <ac:picMk id="3" creationId="{81D1A804-88B6-4D08-B2C5-21A1B1F55E3C}"/>
          </ac:picMkLst>
        </pc:picChg>
        <pc:picChg chg="add mod">
          <ac:chgData name="Jennifer Goodwin" userId="0317c962-c129-4585-bd57-9dc18a9c255e" providerId="ADAL" clId="{11BF2CA4-495A-41B1-97DC-819D7B0BE5FA}" dt="2022-03-10T20:53:03.568" v="9"/>
          <ac:picMkLst>
            <pc:docMk/>
            <pc:sldMk cId="2807279699" sldId="267"/>
            <ac:picMk id="4" creationId="{ADC4D484-9514-426B-A879-C966D0718F9F}"/>
          </ac:picMkLst>
        </pc:picChg>
      </pc:sldChg>
      <pc:sldChg chg="modTransition">
        <pc:chgData name="Jennifer Goodwin" userId="0317c962-c129-4585-bd57-9dc18a9c255e" providerId="ADAL" clId="{11BF2CA4-495A-41B1-97DC-819D7B0BE5FA}" dt="2022-03-10T20:45:41.752" v="5"/>
        <pc:sldMkLst>
          <pc:docMk/>
          <pc:sldMk cId="2123118857" sldId="268"/>
        </pc:sldMkLst>
      </pc:sldChg>
      <pc:sldChg chg="modTransition">
        <pc:chgData name="Jennifer Goodwin" userId="0317c962-c129-4585-bd57-9dc18a9c255e" providerId="ADAL" clId="{11BF2CA4-495A-41B1-97DC-819D7B0BE5FA}" dt="2022-03-10T20:45:41.752" v="5"/>
        <pc:sldMkLst>
          <pc:docMk/>
          <pc:sldMk cId="1144731379" sldId="269"/>
        </pc:sldMkLst>
      </pc:sldChg>
      <pc:sldChg chg="modTransition">
        <pc:chgData name="Jennifer Goodwin" userId="0317c962-c129-4585-bd57-9dc18a9c255e" providerId="ADAL" clId="{11BF2CA4-495A-41B1-97DC-819D7B0BE5FA}" dt="2022-03-10T20:45:41.752" v="5"/>
        <pc:sldMkLst>
          <pc:docMk/>
          <pc:sldMk cId="1341593856" sldId="270"/>
        </pc:sldMkLst>
      </pc:sldChg>
      <pc:sldChg chg="modTransition">
        <pc:chgData name="Jennifer Goodwin" userId="0317c962-c129-4585-bd57-9dc18a9c255e" providerId="ADAL" clId="{11BF2CA4-495A-41B1-97DC-819D7B0BE5FA}" dt="2022-03-10T20:45:41.752" v="5"/>
        <pc:sldMkLst>
          <pc:docMk/>
          <pc:sldMk cId="4077670395" sldId="271"/>
        </pc:sldMkLst>
      </pc:sldChg>
      <pc:sldChg chg="modTransition">
        <pc:chgData name="Jennifer Goodwin" userId="0317c962-c129-4585-bd57-9dc18a9c255e" providerId="ADAL" clId="{11BF2CA4-495A-41B1-97DC-819D7B0BE5FA}" dt="2022-03-10T20:45:41.752" v="5"/>
        <pc:sldMkLst>
          <pc:docMk/>
          <pc:sldMk cId="4096439148" sldId="272"/>
        </pc:sldMkLst>
      </pc:sldChg>
      <pc:sldChg chg="modTransition">
        <pc:chgData name="Jennifer Goodwin" userId="0317c962-c129-4585-bd57-9dc18a9c255e" providerId="ADAL" clId="{11BF2CA4-495A-41B1-97DC-819D7B0BE5FA}" dt="2022-03-10T20:45:41.752" v="5"/>
        <pc:sldMkLst>
          <pc:docMk/>
          <pc:sldMk cId="528867356" sldId="273"/>
        </pc:sldMkLst>
      </pc:sldChg>
      <pc:sldChg chg="modTransition">
        <pc:chgData name="Jennifer Goodwin" userId="0317c962-c129-4585-bd57-9dc18a9c255e" providerId="ADAL" clId="{11BF2CA4-495A-41B1-97DC-819D7B0BE5FA}" dt="2022-03-10T20:45:41.752" v="5"/>
        <pc:sldMkLst>
          <pc:docMk/>
          <pc:sldMk cId="3865216220" sldId="274"/>
        </pc:sldMkLst>
      </pc:sldChg>
      <pc:sldChg chg="addSp delSp modSp modTransition modAnim">
        <pc:chgData name="Jennifer Goodwin" userId="0317c962-c129-4585-bd57-9dc18a9c255e" providerId="ADAL" clId="{11BF2CA4-495A-41B1-97DC-819D7B0BE5FA}" dt="2022-03-10T20:46:01.665" v="6"/>
        <pc:sldMkLst>
          <pc:docMk/>
          <pc:sldMk cId="424346652" sldId="276"/>
        </pc:sldMkLst>
        <pc:picChg chg="add del mod">
          <ac:chgData name="Jennifer Goodwin" userId="0317c962-c129-4585-bd57-9dc18a9c255e" providerId="ADAL" clId="{11BF2CA4-495A-41B1-97DC-819D7B0BE5FA}" dt="2022-03-10T20:43:11.400" v="3"/>
          <ac:picMkLst>
            <pc:docMk/>
            <pc:sldMk cId="424346652" sldId="276"/>
            <ac:picMk id="4" creationId="{2CC611AE-E256-4F42-9ABE-16EF7480DBD0}"/>
          </ac:picMkLst>
        </pc:picChg>
        <pc:picChg chg="add del mod">
          <ac:chgData name="Jennifer Goodwin" userId="0317c962-c129-4585-bd57-9dc18a9c255e" providerId="ADAL" clId="{11BF2CA4-495A-41B1-97DC-819D7B0BE5FA}" dt="2022-03-10T20:45:41.752" v="5"/>
          <ac:picMkLst>
            <pc:docMk/>
            <pc:sldMk cId="424346652" sldId="276"/>
            <ac:picMk id="6" creationId="{11EB3E19-6B3D-4EFD-86BD-AFE2C9558104}"/>
          </ac:picMkLst>
        </pc:picChg>
        <pc:picChg chg="add mod">
          <ac:chgData name="Jennifer Goodwin" userId="0317c962-c129-4585-bd57-9dc18a9c255e" providerId="ADAL" clId="{11BF2CA4-495A-41B1-97DC-819D7B0BE5FA}" dt="2022-03-10T20:46:01.665" v="6"/>
          <ac:picMkLst>
            <pc:docMk/>
            <pc:sldMk cId="424346652" sldId="276"/>
            <ac:picMk id="7" creationId="{8C459B5C-DA93-4F4D-BD38-8B502C7275BB}"/>
          </ac:picMkLst>
        </pc:picChg>
      </pc:sldChg>
      <pc:sldChg chg="modTransition">
        <pc:chgData name="Jennifer Goodwin" userId="0317c962-c129-4585-bd57-9dc18a9c255e" providerId="ADAL" clId="{11BF2CA4-495A-41B1-97DC-819D7B0BE5FA}" dt="2022-03-10T20:45:41.752" v="5"/>
        <pc:sldMkLst>
          <pc:docMk/>
          <pc:sldMk cId="882054460" sldId="28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B6BC7-3E3D-451D-A8B3-E9309AD5536F}"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299BFDD5-71D5-4731-8C65-8825E5475867}">
      <dgm:prSet phldrT="[Text]" custT="1"/>
      <dgm:spPr/>
      <dgm:t>
        <a:bodyPr/>
        <a:lstStyle/>
        <a:p>
          <a:r>
            <a:rPr lang="en-US" sz="2000"/>
            <a:t>Universal Free School Meals</a:t>
          </a:r>
        </a:p>
      </dgm:t>
    </dgm:pt>
    <dgm:pt modelId="{24A8DC79-9152-4C28-8A95-0CBA41723BC3}" type="parTrans" cxnId="{39C97303-05CA-4FA5-9D29-B90355589AA5}">
      <dgm:prSet/>
      <dgm:spPr/>
      <dgm:t>
        <a:bodyPr/>
        <a:lstStyle/>
        <a:p>
          <a:endParaRPr lang="en-US" sz="2000"/>
        </a:p>
      </dgm:t>
    </dgm:pt>
    <dgm:pt modelId="{285DA02F-9A27-484E-B2CD-86B27F45AF29}" type="sibTrans" cxnId="{39C97303-05CA-4FA5-9D29-B90355589AA5}">
      <dgm:prSet/>
      <dgm:spPr/>
      <dgm:t>
        <a:bodyPr/>
        <a:lstStyle/>
        <a:p>
          <a:endParaRPr lang="en-US" sz="2000"/>
        </a:p>
      </dgm:t>
    </dgm:pt>
    <dgm:pt modelId="{9B120161-06EF-4631-8CAB-F7B03148AA8D}">
      <dgm:prSet phldrT="[Text]" custT="1"/>
      <dgm:spPr/>
      <dgm:t>
        <a:bodyPr/>
        <a:lstStyle/>
        <a:p>
          <a:r>
            <a:rPr lang="en-US" sz="2000"/>
            <a:t>Community Eligibility Provision</a:t>
          </a:r>
        </a:p>
      </dgm:t>
    </dgm:pt>
    <dgm:pt modelId="{591D782A-BE85-4968-A058-8587397086BE}" type="parTrans" cxnId="{46D3E5F5-99BC-4E95-871D-CB94775AAABE}">
      <dgm:prSet/>
      <dgm:spPr/>
      <dgm:t>
        <a:bodyPr/>
        <a:lstStyle/>
        <a:p>
          <a:endParaRPr lang="en-US" sz="2000"/>
        </a:p>
      </dgm:t>
    </dgm:pt>
    <dgm:pt modelId="{753FB4A3-AF03-4EFE-97BF-441785B4A540}" type="sibTrans" cxnId="{46D3E5F5-99BC-4E95-871D-CB94775AAABE}">
      <dgm:prSet/>
      <dgm:spPr/>
      <dgm:t>
        <a:bodyPr/>
        <a:lstStyle/>
        <a:p>
          <a:endParaRPr lang="en-US" sz="2000"/>
        </a:p>
      </dgm:t>
    </dgm:pt>
    <dgm:pt modelId="{0CCF4F94-C42B-4D8A-BFB4-0A6508F16FD4}">
      <dgm:prSet phldrT="[Text]" custT="1"/>
      <dgm:spPr/>
      <dgm:t>
        <a:bodyPr/>
        <a:lstStyle/>
        <a:p>
          <a:r>
            <a:rPr lang="en-US" sz="2000"/>
            <a:t>Provision 2</a:t>
          </a:r>
        </a:p>
      </dgm:t>
    </dgm:pt>
    <dgm:pt modelId="{B89EC670-3B7A-40E3-B0E6-D7C8415C883C}" type="parTrans" cxnId="{64C148CB-6C05-49A9-B030-E8B9CADF2BFD}">
      <dgm:prSet/>
      <dgm:spPr/>
      <dgm:t>
        <a:bodyPr/>
        <a:lstStyle/>
        <a:p>
          <a:endParaRPr lang="en-US" sz="2000"/>
        </a:p>
      </dgm:t>
    </dgm:pt>
    <dgm:pt modelId="{6941A1DE-C748-495C-8DC8-8E1BC24038DD}" type="sibTrans" cxnId="{64C148CB-6C05-49A9-B030-E8B9CADF2BFD}">
      <dgm:prSet/>
      <dgm:spPr/>
      <dgm:t>
        <a:bodyPr/>
        <a:lstStyle/>
        <a:p>
          <a:endParaRPr lang="en-US" sz="2000"/>
        </a:p>
      </dgm:t>
    </dgm:pt>
    <dgm:pt modelId="{1E6F270A-85C1-4534-81F1-AD570FA18DCD}">
      <dgm:prSet phldrT="[Text]" custT="1"/>
      <dgm:spPr/>
      <dgm:t>
        <a:bodyPr/>
        <a:lstStyle/>
        <a:p>
          <a:r>
            <a:rPr lang="en-US" sz="2000"/>
            <a:t>Non-Pricing</a:t>
          </a:r>
        </a:p>
      </dgm:t>
    </dgm:pt>
    <dgm:pt modelId="{5A35D3B1-6B9C-4BB8-A64B-2B744BCD9EAD}" type="parTrans" cxnId="{6D16C235-4114-4499-8E70-E8FC86D15BEE}">
      <dgm:prSet/>
      <dgm:spPr/>
      <dgm:t>
        <a:bodyPr/>
        <a:lstStyle/>
        <a:p>
          <a:endParaRPr lang="en-US" sz="2000"/>
        </a:p>
      </dgm:t>
    </dgm:pt>
    <dgm:pt modelId="{E284B567-FEED-4213-AF45-9098DDC7D28E}" type="sibTrans" cxnId="{6D16C235-4114-4499-8E70-E8FC86D15BEE}">
      <dgm:prSet/>
      <dgm:spPr/>
      <dgm:t>
        <a:bodyPr/>
        <a:lstStyle/>
        <a:p>
          <a:endParaRPr lang="en-US" sz="2000"/>
        </a:p>
      </dgm:t>
    </dgm:pt>
    <dgm:pt modelId="{9C948D44-6944-4400-8D1A-B7416FE99EA2}" type="pres">
      <dgm:prSet presAssocID="{138B6BC7-3E3D-451D-A8B3-E9309AD5536F}" presName="hierChild1" presStyleCnt="0">
        <dgm:presLayoutVars>
          <dgm:orgChart val="1"/>
          <dgm:chPref val="1"/>
          <dgm:dir/>
          <dgm:animOne val="branch"/>
          <dgm:animLvl val="lvl"/>
          <dgm:resizeHandles/>
        </dgm:presLayoutVars>
      </dgm:prSet>
      <dgm:spPr/>
    </dgm:pt>
    <dgm:pt modelId="{C3F9DB51-FE97-4B6B-B6BC-816D46F9A8F4}" type="pres">
      <dgm:prSet presAssocID="{299BFDD5-71D5-4731-8C65-8825E5475867}" presName="hierRoot1" presStyleCnt="0">
        <dgm:presLayoutVars>
          <dgm:hierBranch val="init"/>
        </dgm:presLayoutVars>
      </dgm:prSet>
      <dgm:spPr/>
    </dgm:pt>
    <dgm:pt modelId="{57BAE1E0-302A-486B-BC05-049829183BC6}" type="pres">
      <dgm:prSet presAssocID="{299BFDD5-71D5-4731-8C65-8825E5475867}" presName="rootComposite1" presStyleCnt="0"/>
      <dgm:spPr/>
    </dgm:pt>
    <dgm:pt modelId="{DA120A91-8E06-4383-9F8C-67E2E7666A9B}" type="pres">
      <dgm:prSet presAssocID="{299BFDD5-71D5-4731-8C65-8825E5475867}" presName="rootText1" presStyleLbl="node0" presStyleIdx="0" presStyleCnt="1">
        <dgm:presLayoutVars>
          <dgm:chPref val="3"/>
        </dgm:presLayoutVars>
      </dgm:prSet>
      <dgm:spPr/>
    </dgm:pt>
    <dgm:pt modelId="{FFCF698D-EC7F-4642-BC00-48E1F5A07D7B}" type="pres">
      <dgm:prSet presAssocID="{299BFDD5-71D5-4731-8C65-8825E5475867}" presName="rootConnector1" presStyleLbl="node1" presStyleIdx="0" presStyleCnt="0"/>
      <dgm:spPr/>
    </dgm:pt>
    <dgm:pt modelId="{3B20084E-664C-4723-9630-CEAAD6A5D6F1}" type="pres">
      <dgm:prSet presAssocID="{299BFDD5-71D5-4731-8C65-8825E5475867}" presName="hierChild2" presStyleCnt="0"/>
      <dgm:spPr/>
    </dgm:pt>
    <dgm:pt modelId="{5AC04CF8-4A4A-4BAD-86DE-7F925B7C1EF3}" type="pres">
      <dgm:prSet presAssocID="{591D782A-BE85-4968-A058-8587397086BE}" presName="Name37" presStyleLbl="parChTrans1D2" presStyleIdx="0" presStyleCnt="3"/>
      <dgm:spPr/>
    </dgm:pt>
    <dgm:pt modelId="{46513CF6-76F7-4143-83A0-6A2ABA17F6E4}" type="pres">
      <dgm:prSet presAssocID="{9B120161-06EF-4631-8CAB-F7B03148AA8D}" presName="hierRoot2" presStyleCnt="0">
        <dgm:presLayoutVars>
          <dgm:hierBranch val="init"/>
        </dgm:presLayoutVars>
      </dgm:prSet>
      <dgm:spPr/>
    </dgm:pt>
    <dgm:pt modelId="{5597A5B3-8DA1-43D8-957D-5367CDF1F3D7}" type="pres">
      <dgm:prSet presAssocID="{9B120161-06EF-4631-8CAB-F7B03148AA8D}" presName="rootComposite" presStyleCnt="0"/>
      <dgm:spPr/>
    </dgm:pt>
    <dgm:pt modelId="{C5955477-F07A-4B68-9356-539C96459297}" type="pres">
      <dgm:prSet presAssocID="{9B120161-06EF-4631-8CAB-F7B03148AA8D}" presName="rootText" presStyleLbl="node2" presStyleIdx="0" presStyleCnt="3">
        <dgm:presLayoutVars>
          <dgm:chPref val="3"/>
        </dgm:presLayoutVars>
      </dgm:prSet>
      <dgm:spPr/>
    </dgm:pt>
    <dgm:pt modelId="{D79CE646-5801-4B79-AFC8-DBD09187AD66}" type="pres">
      <dgm:prSet presAssocID="{9B120161-06EF-4631-8CAB-F7B03148AA8D}" presName="rootConnector" presStyleLbl="node2" presStyleIdx="0" presStyleCnt="3"/>
      <dgm:spPr/>
    </dgm:pt>
    <dgm:pt modelId="{7B906A5A-383A-4C18-9413-E5F83B72D113}" type="pres">
      <dgm:prSet presAssocID="{9B120161-06EF-4631-8CAB-F7B03148AA8D}" presName="hierChild4" presStyleCnt="0"/>
      <dgm:spPr/>
    </dgm:pt>
    <dgm:pt modelId="{90C75730-CEFB-4E87-AA49-48BA864730D0}" type="pres">
      <dgm:prSet presAssocID="{9B120161-06EF-4631-8CAB-F7B03148AA8D}" presName="hierChild5" presStyleCnt="0"/>
      <dgm:spPr/>
    </dgm:pt>
    <dgm:pt modelId="{60B5B396-90C1-49A4-80C1-1923B0C549B3}" type="pres">
      <dgm:prSet presAssocID="{B89EC670-3B7A-40E3-B0E6-D7C8415C883C}" presName="Name37" presStyleLbl="parChTrans1D2" presStyleIdx="1" presStyleCnt="3"/>
      <dgm:spPr/>
    </dgm:pt>
    <dgm:pt modelId="{959AF4A4-ACE1-4BF8-929A-71C171ECD0F2}" type="pres">
      <dgm:prSet presAssocID="{0CCF4F94-C42B-4D8A-BFB4-0A6508F16FD4}" presName="hierRoot2" presStyleCnt="0">
        <dgm:presLayoutVars>
          <dgm:hierBranch val="init"/>
        </dgm:presLayoutVars>
      </dgm:prSet>
      <dgm:spPr/>
    </dgm:pt>
    <dgm:pt modelId="{0EC750D9-0B51-4A25-8884-F2684E36341A}" type="pres">
      <dgm:prSet presAssocID="{0CCF4F94-C42B-4D8A-BFB4-0A6508F16FD4}" presName="rootComposite" presStyleCnt="0"/>
      <dgm:spPr/>
    </dgm:pt>
    <dgm:pt modelId="{D742C623-8CF0-4218-BF8D-4365AA468172}" type="pres">
      <dgm:prSet presAssocID="{0CCF4F94-C42B-4D8A-BFB4-0A6508F16FD4}" presName="rootText" presStyleLbl="node2" presStyleIdx="1" presStyleCnt="3">
        <dgm:presLayoutVars>
          <dgm:chPref val="3"/>
        </dgm:presLayoutVars>
      </dgm:prSet>
      <dgm:spPr/>
    </dgm:pt>
    <dgm:pt modelId="{83C5C51C-844B-4833-AEE6-17A83C6FE273}" type="pres">
      <dgm:prSet presAssocID="{0CCF4F94-C42B-4D8A-BFB4-0A6508F16FD4}" presName="rootConnector" presStyleLbl="node2" presStyleIdx="1" presStyleCnt="3"/>
      <dgm:spPr/>
    </dgm:pt>
    <dgm:pt modelId="{EB9BD500-2691-4299-967A-C525A0AEEF8D}" type="pres">
      <dgm:prSet presAssocID="{0CCF4F94-C42B-4D8A-BFB4-0A6508F16FD4}" presName="hierChild4" presStyleCnt="0"/>
      <dgm:spPr/>
    </dgm:pt>
    <dgm:pt modelId="{FF072DCE-7148-4D8B-9ABD-B48CB53CA7B7}" type="pres">
      <dgm:prSet presAssocID="{0CCF4F94-C42B-4D8A-BFB4-0A6508F16FD4}" presName="hierChild5" presStyleCnt="0"/>
      <dgm:spPr/>
    </dgm:pt>
    <dgm:pt modelId="{606D7B9A-4752-4A15-9133-1FB4B1741C9F}" type="pres">
      <dgm:prSet presAssocID="{5A35D3B1-6B9C-4BB8-A64B-2B744BCD9EAD}" presName="Name37" presStyleLbl="parChTrans1D2" presStyleIdx="2" presStyleCnt="3"/>
      <dgm:spPr/>
    </dgm:pt>
    <dgm:pt modelId="{8814556E-B964-43D7-818D-150413A01D1D}" type="pres">
      <dgm:prSet presAssocID="{1E6F270A-85C1-4534-81F1-AD570FA18DCD}" presName="hierRoot2" presStyleCnt="0">
        <dgm:presLayoutVars>
          <dgm:hierBranch val="init"/>
        </dgm:presLayoutVars>
      </dgm:prSet>
      <dgm:spPr/>
    </dgm:pt>
    <dgm:pt modelId="{822A786B-E3BE-4A23-804B-5FB0A7C4280D}" type="pres">
      <dgm:prSet presAssocID="{1E6F270A-85C1-4534-81F1-AD570FA18DCD}" presName="rootComposite" presStyleCnt="0"/>
      <dgm:spPr/>
    </dgm:pt>
    <dgm:pt modelId="{D653E7C9-D44B-4D4C-B786-35203DFF38FF}" type="pres">
      <dgm:prSet presAssocID="{1E6F270A-85C1-4534-81F1-AD570FA18DCD}" presName="rootText" presStyleLbl="node2" presStyleIdx="2" presStyleCnt="3">
        <dgm:presLayoutVars>
          <dgm:chPref val="3"/>
        </dgm:presLayoutVars>
      </dgm:prSet>
      <dgm:spPr/>
    </dgm:pt>
    <dgm:pt modelId="{347EB0E1-B0DC-4593-B0A2-826B6C4E5257}" type="pres">
      <dgm:prSet presAssocID="{1E6F270A-85C1-4534-81F1-AD570FA18DCD}" presName="rootConnector" presStyleLbl="node2" presStyleIdx="2" presStyleCnt="3"/>
      <dgm:spPr/>
    </dgm:pt>
    <dgm:pt modelId="{5355A2A8-92B7-4102-A387-A2DA20EB55E6}" type="pres">
      <dgm:prSet presAssocID="{1E6F270A-85C1-4534-81F1-AD570FA18DCD}" presName="hierChild4" presStyleCnt="0"/>
      <dgm:spPr/>
    </dgm:pt>
    <dgm:pt modelId="{F88D9637-5EC3-4D78-B6A7-BFB5AAE89739}" type="pres">
      <dgm:prSet presAssocID="{1E6F270A-85C1-4534-81F1-AD570FA18DCD}" presName="hierChild5" presStyleCnt="0"/>
      <dgm:spPr/>
    </dgm:pt>
    <dgm:pt modelId="{A07B77FD-5630-49C8-A1E2-25EA52839A55}" type="pres">
      <dgm:prSet presAssocID="{299BFDD5-71D5-4731-8C65-8825E5475867}" presName="hierChild3" presStyleCnt="0"/>
      <dgm:spPr/>
    </dgm:pt>
  </dgm:ptLst>
  <dgm:cxnLst>
    <dgm:cxn modelId="{39C97303-05CA-4FA5-9D29-B90355589AA5}" srcId="{138B6BC7-3E3D-451D-A8B3-E9309AD5536F}" destId="{299BFDD5-71D5-4731-8C65-8825E5475867}" srcOrd="0" destOrd="0" parTransId="{24A8DC79-9152-4C28-8A95-0CBA41723BC3}" sibTransId="{285DA02F-9A27-484E-B2CD-86B27F45AF29}"/>
    <dgm:cxn modelId="{E8984E08-5441-4D77-88BE-FABE7FB95BDD}" type="presOf" srcId="{9B120161-06EF-4631-8CAB-F7B03148AA8D}" destId="{C5955477-F07A-4B68-9356-539C96459297}" srcOrd="0" destOrd="0" presId="urn:microsoft.com/office/officeart/2005/8/layout/orgChart1"/>
    <dgm:cxn modelId="{76554720-7EC4-4988-9377-E6A1C9D69525}" type="presOf" srcId="{138B6BC7-3E3D-451D-A8B3-E9309AD5536F}" destId="{9C948D44-6944-4400-8D1A-B7416FE99EA2}" srcOrd="0" destOrd="0" presId="urn:microsoft.com/office/officeart/2005/8/layout/orgChart1"/>
    <dgm:cxn modelId="{15464D26-4E4D-43E4-9B97-0A525F69B680}" type="presOf" srcId="{0CCF4F94-C42B-4D8A-BFB4-0A6508F16FD4}" destId="{D742C623-8CF0-4218-BF8D-4365AA468172}" srcOrd="0" destOrd="0" presId="urn:microsoft.com/office/officeart/2005/8/layout/orgChart1"/>
    <dgm:cxn modelId="{6D16C235-4114-4499-8E70-E8FC86D15BEE}" srcId="{299BFDD5-71D5-4731-8C65-8825E5475867}" destId="{1E6F270A-85C1-4534-81F1-AD570FA18DCD}" srcOrd="2" destOrd="0" parTransId="{5A35D3B1-6B9C-4BB8-A64B-2B744BCD9EAD}" sibTransId="{E284B567-FEED-4213-AF45-9098DDC7D28E}"/>
    <dgm:cxn modelId="{23A56C62-448A-48DE-B5DE-1047566FDCA5}" type="presOf" srcId="{591D782A-BE85-4968-A058-8587397086BE}" destId="{5AC04CF8-4A4A-4BAD-86DE-7F925B7C1EF3}" srcOrd="0" destOrd="0" presId="urn:microsoft.com/office/officeart/2005/8/layout/orgChart1"/>
    <dgm:cxn modelId="{24881C65-1754-45CD-AAFC-615F524FDA3C}" type="presOf" srcId="{5A35D3B1-6B9C-4BB8-A64B-2B744BCD9EAD}" destId="{606D7B9A-4752-4A15-9133-1FB4B1741C9F}" srcOrd="0" destOrd="0" presId="urn:microsoft.com/office/officeart/2005/8/layout/orgChart1"/>
    <dgm:cxn modelId="{AB684071-4470-4E8A-B564-DD3D9C88B50A}" type="presOf" srcId="{1E6F270A-85C1-4534-81F1-AD570FA18DCD}" destId="{347EB0E1-B0DC-4593-B0A2-826B6C4E5257}" srcOrd="1" destOrd="0" presId="urn:microsoft.com/office/officeart/2005/8/layout/orgChart1"/>
    <dgm:cxn modelId="{918FAC7A-A64D-4D41-B306-A73AF0D0F082}" type="presOf" srcId="{9B120161-06EF-4631-8CAB-F7B03148AA8D}" destId="{D79CE646-5801-4B79-AFC8-DBD09187AD66}" srcOrd="1" destOrd="0" presId="urn:microsoft.com/office/officeart/2005/8/layout/orgChart1"/>
    <dgm:cxn modelId="{4A083483-F851-4716-B6C6-653B0464E6E3}" type="presOf" srcId="{B89EC670-3B7A-40E3-B0E6-D7C8415C883C}" destId="{60B5B396-90C1-49A4-80C1-1923B0C549B3}" srcOrd="0" destOrd="0" presId="urn:microsoft.com/office/officeart/2005/8/layout/orgChart1"/>
    <dgm:cxn modelId="{193E649A-AD9C-42C7-AC67-4989978286E7}" type="presOf" srcId="{0CCF4F94-C42B-4D8A-BFB4-0A6508F16FD4}" destId="{83C5C51C-844B-4833-AEE6-17A83C6FE273}" srcOrd="1" destOrd="0" presId="urn:microsoft.com/office/officeart/2005/8/layout/orgChart1"/>
    <dgm:cxn modelId="{23AB2AB3-DDA8-49D6-8560-9E493CF35853}" type="presOf" srcId="{1E6F270A-85C1-4534-81F1-AD570FA18DCD}" destId="{D653E7C9-D44B-4D4C-B786-35203DFF38FF}" srcOrd="0" destOrd="0" presId="urn:microsoft.com/office/officeart/2005/8/layout/orgChart1"/>
    <dgm:cxn modelId="{64C148CB-6C05-49A9-B030-E8B9CADF2BFD}" srcId="{299BFDD5-71D5-4731-8C65-8825E5475867}" destId="{0CCF4F94-C42B-4D8A-BFB4-0A6508F16FD4}" srcOrd="1" destOrd="0" parTransId="{B89EC670-3B7A-40E3-B0E6-D7C8415C883C}" sibTransId="{6941A1DE-C748-495C-8DC8-8E1BC24038DD}"/>
    <dgm:cxn modelId="{8E1468E7-7566-48B7-B6A8-85B2B9C52CE1}" type="presOf" srcId="{299BFDD5-71D5-4731-8C65-8825E5475867}" destId="{DA120A91-8E06-4383-9F8C-67E2E7666A9B}" srcOrd="0" destOrd="0" presId="urn:microsoft.com/office/officeart/2005/8/layout/orgChart1"/>
    <dgm:cxn modelId="{46D3E5F5-99BC-4E95-871D-CB94775AAABE}" srcId="{299BFDD5-71D5-4731-8C65-8825E5475867}" destId="{9B120161-06EF-4631-8CAB-F7B03148AA8D}" srcOrd="0" destOrd="0" parTransId="{591D782A-BE85-4968-A058-8587397086BE}" sibTransId="{753FB4A3-AF03-4EFE-97BF-441785B4A540}"/>
    <dgm:cxn modelId="{33C973FB-C876-4A6F-936C-E2353DF1ADAC}" type="presOf" srcId="{299BFDD5-71D5-4731-8C65-8825E5475867}" destId="{FFCF698D-EC7F-4642-BC00-48E1F5A07D7B}" srcOrd="1" destOrd="0" presId="urn:microsoft.com/office/officeart/2005/8/layout/orgChart1"/>
    <dgm:cxn modelId="{254C37F6-5A73-4C30-AECF-2962793301FA}" type="presParOf" srcId="{9C948D44-6944-4400-8D1A-B7416FE99EA2}" destId="{C3F9DB51-FE97-4B6B-B6BC-816D46F9A8F4}" srcOrd="0" destOrd="0" presId="urn:microsoft.com/office/officeart/2005/8/layout/orgChart1"/>
    <dgm:cxn modelId="{B8A1FDC0-CEA1-427F-B90D-190828F703AF}" type="presParOf" srcId="{C3F9DB51-FE97-4B6B-B6BC-816D46F9A8F4}" destId="{57BAE1E0-302A-486B-BC05-049829183BC6}" srcOrd="0" destOrd="0" presId="urn:microsoft.com/office/officeart/2005/8/layout/orgChart1"/>
    <dgm:cxn modelId="{F722FBBB-F437-4B46-A5DA-19E915C2EAB0}" type="presParOf" srcId="{57BAE1E0-302A-486B-BC05-049829183BC6}" destId="{DA120A91-8E06-4383-9F8C-67E2E7666A9B}" srcOrd="0" destOrd="0" presId="urn:microsoft.com/office/officeart/2005/8/layout/orgChart1"/>
    <dgm:cxn modelId="{3E08C3D9-8DCC-4A49-B2BF-A16C9537D4E5}" type="presParOf" srcId="{57BAE1E0-302A-486B-BC05-049829183BC6}" destId="{FFCF698D-EC7F-4642-BC00-48E1F5A07D7B}" srcOrd="1" destOrd="0" presId="urn:microsoft.com/office/officeart/2005/8/layout/orgChart1"/>
    <dgm:cxn modelId="{AADA0072-914F-42E0-9FED-A7117A3737F3}" type="presParOf" srcId="{C3F9DB51-FE97-4B6B-B6BC-816D46F9A8F4}" destId="{3B20084E-664C-4723-9630-CEAAD6A5D6F1}" srcOrd="1" destOrd="0" presId="urn:microsoft.com/office/officeart/2005/8/layout/orgChart1"/>
    <dgm:cxn modelId="{4DF080CC-289B-432C-BAE1-AB14A8C18FE7}" type="presParOf" srcId="{3B20084E-664C-4723-9630-CEAAD6A5D6F1}" destId="{5AC04CF8-4A4A-4BAD-86DE-7F925B7C1EF3}" srcOrd="0" destOrd="0" presId="urn:microsoft.com/office/officeart/2005/8/layout/orgChart1"/>
    <dgm:cxn modelId="{A0B2755D-0E5B-4625-B1BA-F8690F0352C9}" type="presParOf" srcId="{3B20084E-664C-4723-9630-CEAAD6A5D6F1}" destId="{46513CF6-76F7-4143-83A0-6A2ABA17F6E4}" srcOrd="1" destOrd="0" presId="urn:microsoft.com/office/officeart/2005/8/layout/orgChart1"/>
    <dgm:cxn modelId="{B7053B0B-7F17-43C3-B309-16A0B7F369E7}" type="presParOf" srcId="{46513CF6-76F7-4143-83A0-6A2ABA17F6E4}" destId="{5597A5B3-8DA1-43D8-957D-5367CDF1F3D7}" srcOrd="0" destOrd="0" presId="urn:microsoft.com/office/officeart/2005/8/layout/orgChart1"/>
    <dgm:cxn modelId="{E0072BCE-B29B-45FF-9DBB-41DCB768A8B9}" type="presParOf" srcId="{5597A5B3-8DA1-43D8-957D-5367CDF1F3D7}" destId="{C5955477-F07A-4B68-9356-539C96459297}" srcOrd="0" destOrd="0" presId="urn:microsoft.com/office/officeart/2005/8/layout/orgChart1"/>
    <dgm:cxn modelId="{296E5953-9BB6-40A8-B4AA-B03DA449AF80}" type="presParOf" srcId="{5597A5B3-8DA1-43D8-957D-5367CDF1F3D7}" destId="{D79CE646-5801-4B79-AFC8-DBD09187AD66}" srcOrd="1" destOrd="0" presId="urn:microsoft.com/office/officeart/2005/8/layout/orgChart1"/>
    <dgm:cxn modelId="{78240671-C64D-4BC9-96DB-32C040819A80}" type="presParOf" srcId="{46513CF6-76F7-4143-83A0-6A2ABA17F6E4}" destId="{7B906A5A-383A-4C18-9413-E5F83B72D113}" srcOrd="1" destOrd="0" presId="urn:microsoft.com/office/officeart/2005/8/layout/orgChart1"/>
    <dgm:cxn modelId="{56FB8B58-3C5C-4C5E-863B-68DAEA0F60F3}" type="presParOf" srcId="{46513CF6-76F7-4143-83A0-6A2ABA17F6E4}" destId="{90C75730-CEFB-4E87-AA49-48BA864730D0}" srcOrd="2" destOrd="0" presId="urn:microsoft.com/office/officeart/2005/8/layout/orgChart1"/>
    <dgm:cxn modelId="{8595BC7A-359A-47B2-A432-C8549CBC749E}" type="presParOf" srcId="{3B20084E-664C-4723-9630-CEAAD6A5D6F1}" destId="{60B5B396-90C1-49A4-80C1-1923B0C549B3}" srcOrd="2" destOrd="0" presId="urn:microsoft.com/office/officeart/2005/8/layout/orgChart1"/>
    <dgm:cxn modelId="{0444DD9B-6985-4BBD-AB99-88B19C35C862}" type="presParOf" srcId="{3B20084E-664C-4723-9630-CEAAD6A5D6F1}" destId="{959AF4A4-ACE1-4BF8-929A-71C171ECD0F2}" srcOrd="3" destOrd="0" presId="urn:microsoft.com/office/officeart/2005/8/layout/orgChart1"/>
    <dgm:cxn modelId="{38A952E2-F97F-4F71-B922-A4F7AE15AC6C}" type="presParOf" srcId="{959AF4A4-ACE1-4BF8-929A-71C171ECD0F2}" destId="{0EC750D9-0B51-4A25-8884-F2684E36341A}" srcOrd="0" destOrd="0" presId="urn:microsoft.com/office/officeart/2005/8/layout/orgChart1"/>
    <dgm:cxn modelId="{8B27B5D8-C98D-4138-9573-25284021E091}" type="presParOf" srcId="{0EC750D9-0B51-4A25-8884-F2684E36341A}" destId="{D742C623-8CF0-4218-BF8D-4365AA468172}" srcOrd="0" destOrd="0" presId="urn:microsoft.com/office/officeart/2005/8/layout/orgChart1"/>
    <dgm:cxn modelId="{231FDFF2-3C05-4280-94D2-5D606E9F99E9}" type="presParOf" srcId="{0EC750D9-0B51-4A25-8884-F2684E36341A}" destId="{83C5C51C-844B-4833-AEE6-17A83C6FE273}" srcOrd="1" destOrd="0" presId="urn:microsoft.com/office/officeart/2005/8/layout/orgChart1"/>
    <dgm:cxn modelId="{AF2D427E-81DE-4DB8-95A0-B6C88DBC3169}" type="presParOf" srcId="{959AF4A4-ACE1-4BF8-929A-71C171ECD0F2}" destId="{EB9BD500-2691-4299-967A-C525A0AEEF8D}" srcOrd="1" destOrd="0" presId="urn:microsoft.com/office/officeart/2005/8/layout/orgChart1"/>
    <dgm:cxn modelId="{D4B1FCCD-1C39-40C3-88B8-CCC0FE5830A8}" type="presParOf" srcId="{959AF4A4-ACE1-4BF8-929A-71C171ECD0F2}" destId="{FF072DCE-7148-4D8B-9ABD-B48CB53CA7B7}" srcOrd="2" destOrd="0" presId="urn:microsoft.com/office/officeart/2005/8/layout/orgChart1"/>
    <dgm:cxn modelId="{A6FDE086-2A57-4047-A2C8-8AE59BF9A1E4}" type="presParOf" srcId="{3B20084E-664C-4723-9630-CEAAD6A5D6F1}" destId="{606D7B9A-4752-4A15-9133-1FB4B1741C9F}" srcOrd="4" destOrd="0" presId="urn:microsoft.com/office/officeart/2005/8/layout/orgChart1"/>
    <dgm:cxn modelId="{CA1EB324-82F2-4941-8357-7BD8437CDA43}" type="presParOf" srcId="{3B20084E-664C-4723-9630-CEAAD6A5D6F1}" destId="{8814556E-B964-43D7-818D-150413A01D1D}" srcOrd="5" destOrd="0" presId="urn:microsoft.com/office/officeart/2005/8/layout/orgChart1"/>
    <dgm:cxn modelId="{E7CE9A47-6C0C-4AA5-BCE7-0C77E5FD76A6}" type="presParOf" srcId="{8814556E-B964-43D7-818D-150413A01D1D}" destId="{822A786B-E3BE-4A23-804B-5FB0A7C4280D}" srcOrd="0" destOrd="0" presId="urn:microsoft.com/office/officeart/2005/8/layout/orgChart1"/>
    <dgm:cxn modelId="{9D9C9186-2DB3-488C-BBB7-AAF02D1E2C74}" type="presParOf" srcId="{822A786B-E3BE-4A23-804B-5FB0A7C4280D}" destId="{D653E7C9-D44B-4D4C-B786-35203DFF38FF}" srcOrd="0" destOrd="0" presId="urn:microsoft.com/office/officeart/2005/8/layout/orgChart1"/>
    <dgm:cxn modelId="{F3736A43-9047-493D-BD7C-CE902EACF02A}" type="presParOf" srcId="{822A786B-E3BE-4A23-804B-5FB0A7C4280D}" destId="{347EB0E1-B0DC-4593-B0A2-826B6C4E5257}" srcOrd="1" destOrd="0" presId="urn:microsoft.com/office/officeart/2005/8/layout/orgChart1"/>
    <dgm:cxn modelId="{25155B5A-DDF3-49AA-B5D7-39AECB4A947B}" type="presParOf" srcId="{8814556E-B964-43D7-818D-150413A01D1D}" destId="{5355A2A8-92B7-4102-A387-A2DA20EB55E6}" srcOrd="1" destOrd="0" presId="urn:microsoft.com/office/officeart/2005/8/layout/orgChart1"/>
    <dgm:cxn modelId="{B20A4414-4C01-41FA-AE5F-E98F2B0BE791}" type="presParOf" srcId="{8814556E-B964-43D7-818D-150413A01D1D}" destId="{F88D9637-5EC3-4D78-B6A7-BFB5AAE89739}" srcOrd="2" destOrd="0" presId="urn:microsoft.com/office/officeart/2005/8/layout/orgChart1"/>
    <dgm:cxn modelId="{F42C4584-F8CB-46C1-B69B-020F8AB38D24}" type="presParOf" srcId="{C3F9DB51-FE97-4B6B-B6BC-816D46F9A8F4}" destId="{A07B77FD-5630-49C8-A1E2-25EA52839A55}"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D7B9A-4752-4A15-9133-1FB4B1741C9F}">
      <dsp:nvSpPr>
        <dsp:cNvPr id="0" name=""/>
        <dsp:cNvSpPr/>
      </dsp:nvSpPr>
      <dsp:spPr>
        <a:xfrm>
          <a:off x="3470786" y="2036732"/>
          <a:ext cx="2455606" cy="426179"/>
        </a:xfrm>
        <a:custGeom>
          <a:avLst/>
          <a:gdLst/>
          <a:ahLst/>
          <a:cxnLst/>
          <a:rect l="0" t="0" r="0" b="0"/>
          <a:pathLst>
            <a:path>
              <a:moveTo>
                <a:pt x="0" y="0"/>
              </a:moveTo>
              <a:lnTo>
                <a:pt x="0" y="213089"/>
              </a:lnTo>
              <a:lnTo>
                <a:pt x="2455606" y="213089"/>
              </a:lnTo>
              <a:lnTo>
                <a:pt x="2455606" y="4261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B5B396-90C1-49A4-80C1-1923B0C549B3}">
      <dsp:nvSpPr>
        <dsp:cNvPr id="0" name=""/>
        <dsp:cNvSpPr/>
      </dsp:nvSpPr>
      <dsp:spPr>
        <a:xfrm>
          <a:off x="3425066" y="2036732"/>
          <a:ext cx="91440" cy="426179"/>
        </a:xfrm>
        <a:custGeom>
          <a:avLst/>
          <a:gdLst/>
          <a:ahLst/>
          <a:cxnLst/>
          <a:rect l="0" t="0" r="0" b="0"/>
          <a:pathLst>
            <a:path>
              <a:moveTo>
                <a:pt x="45720" y="0"/>
              </a:moveTo>
              <a:lnTo>
                <a:pt x="45720" y="4261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C04CF8-4A4A-4BAD-86DE-7F925B7C1EF3}">
      <dsp:nvSpPr>
        <dsp:cNvPr id="0" name=""/>
        <dsp:cNvSpPr/>
      </dsp:nvSpPr>
      <dsp:spPr>
        <a:xfrm>
          <a:off x="1015179" y="2036732"/>
          <a:ext cx="2455606" cy="426179"/>
        </a:xfrm>
        <a:custGeom>
          <a:avLst/>
          <a:gdLst/>
          <a:ahLst/>
          <a:cxnLst/>
          <a:rect l="0" t="0" r="0" b="0"/>
          <a:pathLst>
            <a:path>
              <a:moveTo>
                <a:pt x="2455606" y="0"/>
              </a:moveTo>
              <a:lnTo>
                <a:pt x="2455606" y="213089"/>
              </a:lnTo>
              <a:lnTo>
                <a:pt x="0" y="213089"/>
              </a:lnTo>
              <a:lnTo>
                <a:pt x="0" y="4261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120A91-8E06-4383-9F8C-67E2E7666A9B}">
      <dsp:nvSpPr>
        <dsp:cNvPr id="0" name=""/>
        <dsp:cNvSpPr/>
      </dsp:nvSpPr>
      <dsp:spPr>
        <a:xfrm>
          <a:off x="2456072" y="1022018"/>
          <a:ext cx="2029427" cy="101471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Universal Free School Meals</a:t>
          </a:r>
        </a:p>
      </dsp:txBody>
      <dsp:txXfrm>
        <a:off x="2456072" y="1022018"/>
        <a:ext cx="2029427" cy="1014713"/>
      </dsp:txXfrm>
    </dsp:sp>
    <dsp:sp modelId="{C5955477-F07A-4B68-9356-539C96459297}">
      <dsp:nvSpPr>
        <dsp:cNvPr id="0" name=""/>
        <dsp:cNvSpPr/>
      </dsp:nvSpPr>
      <dsp:spPr>
        <a:xfrm>
          <a:off x="466" y="2462911"/>
          <a:ext cx="2029427" cy="101471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Community Eligibility Provision</a:t>
          </a:r>
        </a:p>
      </dsp:txBody>
      <dsp:txXfrm>
        <a:off x="466" y="2462911"/>
        <a:ext cx="2029427" cy="1014713"/>
      </dsp:txXfrm>
    </dsp:sp>
    <dsp:sp modelId="{D742C623-8CF0-4218-BF8D-4365AA468172}">
      <dsp:nvSpPr>
        <dsp:cNvPr id="0" name=""/>
        <dsp:cNvSpPr/>
      </dsp:nvSpPr>
      <dsp:spPr>
        <a:xfrm>
          <a:off x="2456072" y="2462911"/>
          <a:ext cx="2029427" cy="101471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Provision 2</a:t>
          </a:r>
        </a:p>
      </dsp:txBody>
      <dsp:txXfrm>
        <a:off x="2456072" y="2462911"/>
        <a:ext cx="2029427" cy="1014713"/>
      </dsp:txXfrm>
    </dsp:sp>
    <dsp:sp modelId="{D653E7C9-D44B-4D4C-B786-35203DFF38FF}">
      <dsp:nvSpPr>
        <dsp:cNvPr id="0" name=""/>
        <dsp:cNvSpPr/>
      </dsp:nvSpPr>
      <dsp:spPr>
        <a:xfrm>
          <a:off x="4911679" y="2462911"/>
          <a:ext cx="2029427" cy="101471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Non-Pricing</a:t>
          </a:r>
        </a:p>
      </dsp:txBody>
      <dsp:txXfrm>
        <a:off x="4911679" y="2462911"/>
        <a:ext cx="2029427" cy="101471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1ACC3-67FF-444D-A221-46CBCA30EFA8}" type="datetimeFigureOut">
              <a:rPr lang="en-US" smtClean="0"/>
              <a:t>3/14/2022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DC7C9-525B-4A17-A567-BCC37660CB9E}" type="slidenum">
              <a:rPr lang="en-US" smtClean="0"/>
              <a:t>‹#›</a:t>
            </a:fld>
            <a:endParaRPr lang="en-US"/>
          </a:p>
        </p:txBody>
      </p:sp>
    </p:spTree>
    <p:extLst>
      <p:ext uri="{BB962C8B-B14F-4D97-AF65-F5344CB8AC3E}">
        <p14:creationId xmlns:p14="http://schemas.microsoft.com/office/powerpoint/2010/main" val="248698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this training on different options available for offering universal free school meals at the local level. </a:t>
            </a:r>
          </a:p>
        </p:txBody>
      </p:sp>
      <p:sp>
        <p:nvSpPr>
          <p:cNvPr id="4" name="Slide Number Placeholder 3"/>
          <p:cNvSpPr>
            <a:spLocks noGrp="1"/>
          </p:cNvSpPr>
          <p:nvPr>
            <p:ph type="sldNum" sz="quarter" idx="5"/>
          </p:nvPr>
        </p:nvSpPr>
        <p:spPr/>
        <p:txBody>
          <a:bodyPr/>
          <a:lstStyle/>
          <a:p>
            <a:fld id="{340DC7C9-525B-4A17-A567-BCC37660CB9E}" type="slidenum">
              <a:rPr lang="en-US" smtClean="0"/>
              <a:t>1</a:t>
            </a:fld>
            <a:endParaRPr lang="en-US"/>
          </a:p>
        </p:txBody>
      </p:sp>
    </p:spTree>
    <p:extLst>
      <p:ext uri="{BB962C8B-B14F-4D97-AF65-F5344CB8AC3E}">
        <p14:creationId xmlns:p14="http://schemas.microsoft.com/office/powerpoint/2010/main" val="139164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biggest concerns about operating CEP in RI schools is the potential impact it will have on the funding formula. To mitigate this concern, schools can distribute alternate income forms as a means to collect eligibility data from families. However, these forms cannot be tied to the school meal programs. Schools can encourage families to complete the forms by explaining that the information will assist the school in obtaining state funding. Also, the salary of the person who collects and processes these forms cannot be funded through the food service account.</a:t>
            </a:r>
          </a:p>
          <a:p>
            <a:endParaRPr lang="en-US"/>
          </a:p>
          <a:p>
            <a:r>
              <a:rPr lang="en-US"/>
              <a:t>For Provision 2, there is no impact on the funding formula in the base year as schools will continue to collect meal benefit applications for that first year. In the non-base years, schools can collect alternate income forms as described for CEP.</a:t>
            </a:r>
          </a:p>
          <a:p>
            <a:endParaRPr lang="en-US"/>
          </a:p>
          <a:p>
            <a:r>
              <a:rPr lang="en-US"/>
              <a:t>Operating a non-pricing program has no impact on funding.</a:t>
            </a:r>
          </a:p>
          <a:p>
            <a:endParaRPr lang="en-US"/>
          </a:p>
          <a:p>
            <a:endParaRPr lang="en-US"/>
          </a:p>
        </p:txBody>
      </p:sp>
      <p:sp>
        <p:nvSpPr>
          <p:cNvPr id="4" name="Slide Number Placeholder 3"/>
          <p:cNvSpPr>
            <a:spLocks noGrp="1"/>
          </p:cNvSpPr>
          <p:nvPr>
            <p:ph type="sldNum" sz="quarter" idx="5"/>
          </p:nvPr>
        </p:nvSpPr>
        <p:spPr/>
        <p:txBody>
          <a:bodyPr/>
          <a:lstStyle/>
          <a:p>
            <a:fld id="{340DC7C9-525B-4A17-A567-BCC37660CB9E}" type="slidenum">
              <a:rPr lang="en-US" smtClean="0"/>
              <a:t>10</a:t>
            </a:fld>
            <a:endParaRPr lang="en-US"/>
          </a:p>
        </p:txBody>
      </p:sp>
    </p:spTree>
    <p:extLst>
      <p:ext uri="{BB962C8B-B14F-4D97-AF65-F5344CB8AC3E}">
        <p14:creationId xmlns:p14="http://schemas.microsoft.com/office/powerpoint/2010/main" val="289218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any questions, please don’t hesitate to contact us at any time.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84BA5-AF16-4E60-B1D2-678ECDC4FE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24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compare the Community Eligibility Provision, which is most commonly referred to using the acronym CEP, Provision 2, and the option of operating a non-pricing program. </a:t>
            </a:r>
          </a:p>
          <a:p>
            <a:endParaRPr lang="en-US" dirty="0"/>
          </a:p>
          <a:p>
            <a:r>
              <a:rPr lang="en-US" dirty="0"/>
              <a:t>If you’ve considered participating in CEP in the past, you’re probably already aware that the percentage of meals you can claim for free under this provision is based on the percentage of students at any given school that are eligible for free meals by way of electronic direct certification (or the </a:t>
            </a:r>
            <a:r>
              <a:rPr lang="en-US" dirty="0" err="1"/>
              <a:t>eDC</a:t>
            </a:r>
            <a:r>
              <a:rPr lang="en-US" dirty="0"/>
              <a:t> match). This is called the identified student percentage (or ISP), and once you’ve established your ISP prior to the start of your first year in the CEP cycle, you can continue with this claiming percentage for the duration of your cycle. </a:t>
            </a:r>
          </a:p>
          <a:p>
            <a:endParaRPr lang="en-US" dirty="0"/>
          </a:p>
          <a:p>
            <a:r>
              <a:rPr lang="en-US" dirty="0"/>
              <a:t>Provision 2 operates a similar cycle to CEP in terms of the number of years your initial claiming percentage is valid for, but it differs in the way the claiming percentage is established. With provision 2, you will continue to collect meal benefit applications for the first year of your cycle (which is also know as the base year) and establish your free, reduced price, and paid claiming percentages based on the number of meals you serve to each eligibility group each month during the base year. You will continue to use those same claiming percentages for the remainder of the years in your cycle.</a:t>
            </a:r>
          </a:p>
          <a:p>
            <a:endParaRPr lang="en-US" dirty="0"/>
          </a:p>
          <a:p>
            <a:r>
              <a:rPr lang="en-US" dirty="0"/>
              <a:t>The option to operate a non-pricing program still requires the collection of meal benefit applications and tracking meals served by eligibility. With this option, instead of charging students for reduced-price and paid meals, the difference between the cost of the meals and the federal reimbursements is covered by local, non-federal funds.</a:t>
            </a:r>
          </a:p>
          <a:p>
            <a:endParaRPr lang="en-US" dirty="0"/>
          </a:p>
          <a:p>
            <a:r>
              <a:rPr lang="en-US" dirty="0"/>
              <a:t>But let’s look at some of the other specific differences between the programs…</a:t>
            </a:r>
          </a:p>
          <a:p>
            <a:endParaRPr lang="en-US" dirty="0"/>
          </a:p>
        </p:txBody>
      </p:sp>
      <p:sp>
        <p:nvSpPr>
          <p:cNvPr id="4" name="Slide Number Placeholder 3"/>
          <p:cNvSpPr>
            <a:spLocks noGrp="1"/>
          </p:cNvSpPr>
          <p:nvPr>
            <p:ph type="sldNum" sz="quarter" idx="5"/>
          </p:nvPr>
        </p:nvSpPr>
        <p:spPr/>
        <p:txBody>
          <a:bodyPr/>
          <a:lstStyle/>
          <a:p>
            <a:fld id="{340DC7C9-525B-4A17-A567-BCC37660CB9E}" type="slidenum">
              <a:rPr lang="en-US" smtClean="0"/>
              <a:t>2</a:t>
            </a:fld>
            <a:endParaRPr lang="en-US"/>
          </a:p>
        </p:txBody>
      </p:sp>
    </p:spTree>
    <p:extLst>
      <p:ext uri="{BB962C8B-B14F-4D97-AF65-F5344CB8AC3E}">
        <p14:creationId xmlns:p14="http://schemas.microsoft.com/office/powerpoint/2010/main" val="384148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choose to operate CEP, you must offer both breakfast and lunch at no cost to all students.</a:t>
            </a:r>
          </a:p>
          <a:p>
            <a:endParaRPr lang="en-US" dirty="0"/>
          </a:p>
          <a:p>
            <a:r>
              <a:rPr lang="en-US" dirty="0"/>
              <a:t>However, if you choose to operate provision 2 or a non-pricing program, you can choose to use the provision or program for just breakfast, just lunch, or both breakfast and lunch. Keeping this flexibility in mind, note that while you may find that it is not financially feasible for you to operate any of these programs for both breakfast and lunch, you could potentially use provision 2 or non-pricing to establish a universal free breakfast program at one or more of your schools.</a:t>
            </a:r>
          </a:p>
        </p:txBody>
      </p:sp>
      <p:sp>
        <p:nvSpPr>
          <p:cNvPr id="4" name="Slide Number Placeholder 3"/>
          <p:cNvSpPr>
            <a:spLocks noGrp="1"/>
          </p:cNvSpPr>
          <p:nvPr>
            <p:ph type="sldNum" sz="quarter" idx="5"/>
          </p:nvPr>
        </p:nvSpPr>
        <p:spPr/>
        <p:txBody>
          <a:bodyPr/>
          <a:lstStyle/>
          <a:p>
            <a:fld id="{340DC7C9-525B-4A17-A567-BCC37660CB9E}" type="slidenum">
              <a:rPr lang="en-US" smtClean="0"/>
              <a:t>3</a:t>
            </a:fld>
            <a:endParaRPr lang="en-US"/>
          </a:p>
        </p:txBody>
      </p:sp>
    </p:spTree>
    <p:extLst>
      <p:ext uri="{BB962C8B-B14F-4D97-AF65-F5344CB8AC3E}">
        <p14:creationId xmlns:p14="http://schemas.microsoft.com/office/powerpoint/2010/main" val="247574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CEP is only available to high poverty schools, where the identified student percentage is at least 40%.</a:t>
            </a:r>
          </a:p>
          <a:p>
            <a:endParaRPr lang="en-US" dirty="0"/>
          </a:p>
          <a:p>
            <a:r>
              <a:rPr lang="en-US" dirty="0"/>
              <a:t>But all schools are eligible to participate in provision 2 or non-pricing, regardless of their eligibility percentages.</a:t>
            </a:r>
          </a:p>
        </p:txBody>
      </p:sp>
      <p:sp>
        <p:nvSpPr>
          <p:cNvPr id="4" name="Slide Number Placeholder 3"/>
          <p:cNvSpPr>
            <a:spLocks noGrp="1"/>
          </p:cNvSpPr>
          <p:nvPr>
            <p:ph type="sldNum" sz="quarter" idx="5"/>
          </p:nvPr>
        </p:nvSpPr>
        <p:spPr/>
        <p:txBody>
          <a:bodyPr/>
          <a:lstStyle/>
          <a:p>
            <a:fld id="{340DC7C9-525B-4A17-A567-BCC37660CB9E}" type="slidenum">
              <a:rPr lang="en-US" smtClean="0"/>
              <a:t>4</a:t>
            </a:fld>
            <a:endParaRPr lang="en-US"/>
          </a:p>
        </p:txBody>
      </p:sp>
    </p:spTree>
    <p:extLst>
      <p:ext uri="{BB962C8B-B14F-4D97-AF65-F5344CB8AC3E}">
        <p14:creationId xmlns:p14="http://schemas.microsoft.com/office/powerpoint/2010/main" val="2455667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RIDE sends out information about electing to participate in CEP each year in April. For a school to be able to participate in CEP, they must declare their intent to elect by June 30. </a:t>
            </a:r>
          </a:p>
          <a:p>
            <a:endParaRPr lang="en-US" dirty="0"/>
          </a:p>
          <a:p>
            <a:r>
              <a:rPr lang="en-US" dirty="0"/>
              <a:t>To participate in provision 2, schools must obtain RIDE approval by October 15</a:t>
            </a:r>
            <a:r>
              <a:rPr lang="en-US" baseline="30000" dirty="0"/>
              <a:t>th</a:t>
            </a:r>
            <a:r>
              <a:rPr lang="en-US" dirty="0"/>
              <a:t> . </a:t>
            </a:r>
          </a:p>
          <a:p>
            <a:endParaRPr lang="en-US" dirty="0"/>
          </a:p>
          <a:p>
            <a:r>
              <a:rPr lang="en-US" dirty="0"/>
              <a:t>Schools can opt in to a non-pricing program at any point, but must complete and submit the appropriate non-pricing policy to RIDE to file with their agreement. </a:t>
            </a:r>
          </a:p>
          <a:p>
            <a:endParaRPr lang="en-US" dirty="0"/>
          </a:p>
        </p:txBody>
      </p:sp>
      <p:sp>
        <p:nvSpPr>
          <p:cNvPr id="4" name="Slide Number Placeholder 3"/>
          <p:cNvSpPr>
            <a:spLocks noGrp="1"/>
          </p:cNvSpPr>
          <p:nvPr>
            <p:ph type="sldNum" sz="quarter" idx="5"/>
          </p:nvPr>
        </p:nvSpPr>
        <p:spPr/>
        <p:txBody>
          <a:bodyPr/>
          <a:lstStyle/>
          <a:p>
            <a:fld id="{340DC7C9-525B-4A17-A567-BCC37660CB9E}" type="slidenum">
              <a:rPr lang="en-US" smtClean="0"/>
              <a:t>5</a:t>
            </a:fld>
            <a:endParaRPr lang="en-US"/>
          </a:p>
        </p:txBody>
      </p:sp>
    </p:spTree>
    <p:extLst>
      <p:ext uri="{BB962C8B-B14F-4D97-AF65-F5344CB8AC3E}">
        <p14:creationId xmlns:p14="http://schemas.microsoft.com/office/powerpoint/2010/main" val="102721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obvious benefit to participating in any of these provisions/programs is that all students receive meals at no cost to them, there are other benefits that are specific to each option.</a:t>
            </a:r>
          </a:p>
          <a:p>
            <a:endParaRPr lang="en-US"/>
          </a:p>
          <a:p>
            <a:r>
              <a:rPr lang="en-US"/>
              <a:t>CEP significantly reduces administrative burdens by eliminating the collection of meal benefit applications. Counting and claiming meals is also easier for cafeteria staff, as they no longer have to track meals by eligibility or collect money at the register. Once a school elects CEP, they can maintain their established ISP for four years, and they can opt out at any time if they decide CEP is no longer a viable option.</a:t>
            </a:r>
          </a:p>
          <a:p>
            <a:endParaRPr lang="en-US"/>
          </a:p>
          <a:p>
            <a:r>
              <a:rPr lang="en-US"/>
              <a:t>Provision 2 still reduces administrative burden because meal benefit application only need to be collected in the base year, and then once every 4 years to renew the provision 2 option. However, extensions are available at the end of a cycle if it can be established that the poverty rate has changed by only 5% or less.</a:t>
            </a:r>
          </a:p>
          <a:p>
            <a:endParaRPr lang="en-US"/>
          </a:p>
          <a:p>
            <a:r>
              <a:rPr lang="en-US"/>
              <a:t>Participating in a non-pricing program reduces administrative burden by eliminating the need to follow up on and collect unpaid meal balances. Also, cafeteria staff no longer need to collect money from students. However, schools do still need to collect meal benefit applications every year and count and claim meals by eligibility status.</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340DC7C9-525B-4A17-A567-BCC37660CB9E}" type="slidenum">
              <a:rPr lang="en-US" smtClean="0"/>
              <a:t>6</a:t>
            </a:fld>
            <a:endParaRPr lang="en-US"/>
          </a:p>
        </p:txBody>
      </p:sp>
    </p:spTree>
    <p:extLst>
      <p:ext uri="{BB962C8B-B14F-4D97-AF65-F5344CB8AC3E}">
        <p14:creationId xmlns:p14="http://schemas.microsoft.com/office/powerpoint/2010/main" val="276498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As mentioned previously, schools participating in CEP are reimbursed for meals based on their identified student percentage (or ISP). The ISP is multiplied by 1.6 and that is the percentage of meals the school can claim at the free rate. The remainder of meals are claimed at the paid rate. For example, a school with an ISP of 50% would be able to claim 80% of their meals at the free rate because 50 times 1.6 is 80. The remaining 20% of meals would be claimed at the paid rate. Schools in the same SFA can also be grouped to calculate an average ISP that can be applied to all schools in the group.</a:t>
            </a:r>
          </a:p>
          <a:p>
            <a:endParaRPr lang="en-US" sz="1200"/>
          </a:p>
          <a:p>
            <a:r>
              <a:rPr lang="en-US" sz="1200"/>
              <a:t>For Provision 2, schools count meals by eligibility status in the base year, and determine the percentage of meals served to each eligibility category. In years 2 through 4 of the cycle, schools claim meals by the percentages determined in the base year. Note that even in the base year while claiming percentages are being established, all students must be served meals at no cost to them.</a:t>
            </a:r>
          </a:p>
          <a:p>
            <a:endParaRPr lang="en-US" sz="1200"/>
          </a:p>
          <a:p>
            <a:r>
              <a:rPr lang="en-US" sz="1200"/>
              <a:t>For non-pricing, schools still claim meals based on eligibility as determined by meal benefit applications, but all students receive meals at no cost to them.</a:t>
            </a:r>
          </a:p>
          <a:p>
            <a:endParaRPr lang="en-US" sz="1200"/>
          </a:p>
          <a:p>
            <a:endParaRPr lang="en-US" sz="1200"/>
          </a:p>
          <a:p>
            <a:endParaRPr lang="en-US" sz="1200"/>
          </a:p>
          <a:p>
            <a:endParaRPr lang="en-US"/>
          </a:p>
        </p:txBody>
      </p:sp>
      <p:sp>
        <p:nvSpPr>
          <p:cNvPr id="4" name="Slide Number Placeholder 3"/>
          <p:cNvSpPr>
            <a:spLocks noGrp="1"/>
          </p:cNvSpPr>
          <p:nvPr>
            <p:ph type="sldNum" sz="quarter" idx="5"/>
          </p:nvPr>
        </p:nvSpPr>
        <p:spPr/>
        <p:txBody>
          <a:bodyPr/>
          <a:lstStyle/>
          <a:p>
            <a:fld id="{340DC7C9-525B-4A17-A567-BCC37660CB9E}" type="slidenum">
              <a:rPr lang="en-US" smtClean="0"/>
              <a:t>7</a:t>
            </a:fld>
            <a:endParaRPr lang="en-US"/>
          </a:p>
        </p:txBody>
      </p:sp>
    </p:spTree>
    <p:extLst>
      <p:ext uri="{BB962C8B-B14F-4D97-AF65-F5344CB8AC3E}">
        <p14:creationId xmlns:p14="http://schemas.microsoft.com/office/powerpoint/2010/main" val="214324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mentioned on the previous slide, grouping is an option. For CEP, this can be especially advantageous if an SFA has one school with an exceptionally high ISP and another school that doesn’t meet the 40% threshold to be eligible for CEP. For example, if an SFA has one school with an ISP of 80%, and another school with an ISP of only 35%, they can group those 2 schools for an average ISP of 57.5. Once you apply the 1.6 multiplier, you have an ISP of 92%, meaning you can claim 92% of meals at the free rate for both schools in that group. </a:t>
            </a:r>
          </a:p>
          <a:p>
            <a:endParaRPr lang="en-US"/>
          </a:p>
          <a:p>
            <a:r>
              <a:rPr lang="en-US"/>
              <a:t>Similarly, with Provision 2, schools within an SFA can be grouped together to utilize the average free, reduced-price, and paid rates to maximize reimbursement.</a:t>
            </a:r>
          </a:p>
          <a:p>
            <a:endParaRPr lang="en-US"/>
          </a:p>
          <a:p>
            <a:r>
              <a:rPr lang="en-US"/>
              <a:t>Grouping is not applicable to schools opting in to a non-pricing program.</a:t>
            </a:r>
          </a:p>
          <a:p>
            <a:endParaRPr lang="en-US"/>
          </a:p>
          <a:p>
            <a:endParaRPr lang="en-US"/>
          </a:p>
        </p:txBody>
      </p:sp>
      <p:sp>
        <p:nvSpPr>
          <p:cNvPr id="4" name="Slide Number Placeholder 3"/>
          <p:cNvSpPr>
            <a:spLocks noGrp="1"/>
          </p:cNvSpPr>
          <p:nvPr>
            <p:ph type="sldNum" sz="quarter" idx="5"/>
          </p:nvPr>
        </p:nvSpPr>
        <p:spPr/>
        <p:txBody>
          <a:bodyPr/>
          <a:lstStyle/>
          <a:p>
            <a:fld id="{340DC7C9-525B-4A17-A567-BCC37660CB9E}" type="slidenum">
              <a:rPr lang="en-US" smtClean="0"/>
              <a:t>8</a:t>
            </a:fld>
            <a:endParaRPr lang="en-US"/>
          </a:p>
        </p:txBody>
      </p:sp>
    </p:spTree>
    <p:extLst>
      <p:ext uri="{BB962C8B-B14F-4D97-AF65-F5344CB8AC3E}">
        <p14:creationId xmlns:p14="http://schemas.microsoft.com/office/powerpoint/2010/main" val="408585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many schools with ISPs above 40%, CEP is financially viable. CEP can reduce per-meal cost by increasing meal participation, it increases federal revenue, and it reduces administrative burden by eliminating the need to collect meal benefit applications and unpaid meal balances. The USDA provides a reimbursement calculator if you’re interested in seeing an estimate of the financial impact.</a:t>
            </a:r>
          </a:p>
          <a:p>
            <a:endParaRPr lang="en-US"/>
          </a:p>
          <a:p>
            <a:r>
              <a:rPr lang="en-US"/>
              <a:t>Provision 2 is financially viable for schools with a high free and reduced-price meal eligibility percentage and participation rate. The cost of offering free meals to all students is offset by the savings in administrative labor from not needing to collect meal benefit applications or conduct verification for years 2-4 of the cycle, no longer needing to collect money from students at the register, and no longer needing to pursue unpaid meal balances.</a:t>
            </a:r>
          </a:p>
          <a:p>
            <a:endParaRPr lang="en-US"/>
          </a:p>
          <a:p>
            <a:r>
              <a:rPr lang="en-US"/>
              <a:t>The non-pricing option may be financially viable for schools that have funding support from the local government, or private sources, such as donors.</a:t>
            </a:r>
          </a:p>
          <a:p>
            <a:endParaRPr lang="en-US"/>
          </a:p>
          <a:p>
            <a:r>
              <a:rPr lang="en-US"/>
              <a:t>Note that when considering financial viability, schools should also take into consideration the loss of revenue from families paying for meals, but also whether this loss could potentially be outweighed by no longer carrying large unpaid meal balances and the cost of the administrative time spent trying to collect on the unpaid meal balances. It’s possible that a combination of these provisions may work best in some districts. For example, it may be that CEP is the best fit for most of your schools, but maybe you have one school with a really low ISP where you could instead operate a non-pricing program because maybe that particular school typically carries a large unpaid meal balance and it wouldn’t cost any more to cover the cost of paid meals than it would to cover the unpaid meal balances from the general fund.</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340DC7C9-525B-4A17-A567-BCC37660CB9E}" type="slidenum">
              <a:rPr lang="en-US" smtClean="0"/>
              <a:t>9</a:t>
            </a:fld>
            <a:endParaRPr lang="en-US"/>
          </a:p>
        </p:txBody>
      </p:sp>
    </p:spTree>
    <p:extLst>
      <p:ext uri="{BB962C8B-B14F-4D97-AF65-F5344CB8AC3E}">
        <p14:creationId xmlns:p14="http://schemas.microsoft.com/office/powerpoint/2010/main" val="146779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lumMod val="65000"/>
                  </a:schemeClr>
                </a:solidFill>
              </a:defRPr>
            </a:lvl1pPr>
          </a:lstStyle>
          <a:p>
            <a:fld id="{5DBF3BBC-E0FC-424F-9C6B-9B89ACFBA441}" type="datetimeFigureOut">
              <a:rPr lang="en-US" smtClean="0"/>
              <a:t>3/14/2022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a:p>
        </p:txBody>
      </p:sp>
    </p:spTree>
    <p:extLst>
      <p:ext uri="{BB962C8B-B14F-4D97-AF65-F5344CB8AC3E}">
        <p14:creationId xmlns:p14="http://schemas.microsoft.com/office/powerpoint/2010/main" val="152836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3/14/2022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a:p>
        </p:txBody>
      </p:sp>
    </p:spTree>
    <p:extLst>
      <p:ext uri="{BB962C8B-B14F-4D97-AF65-F5344CB8AC3E}">
        <p14:creationId xmlns:p14="http://schemas.microsoft.com/office/powerpoint/2010/main" val="110405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3/14/2022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a:p>
        </p:txBody>
      </p:sp>
    </p:spTree>
    <p:extLst>
      <p:ext uri="{BB962C8B-B14F-4D97-AF65-F5344CB8AC3E}">
        <p14:creationId xmlns:p14="http://schemas.microsoft.com/office/powerpoint/2010/main" val="3578500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3/14/2022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a:p>
        </p:txBody>
      </p:sp>
    </p:spTree>
    <p:extLst>
      <p:ext uri="{BB962C8B-B14F-4D97-AF65-F5344CB8AC3E}">
        <p14:creationId xmlns:p14="http://schemas.microsoft.com/office/powerpoint/2010/main" val="380216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defRPr>
            </a:lvl1pPr>
            <a:lvl2pPr>
              <a:defRPr>
                <a:solidFill>
                  <a:schemeClr val="accent4"/>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3/14/2022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a:p>
        </p:txBody>
      </p:sp>
    </p:spTree>
    <p:extLst>
      <p:ext uri="{BB962C8B-B14F-4D97-AF65-F5344CB8AC3E}">
        <p14:creationId xmlns:p14="http://schemas.microsoft.com/office/powerpoint/2010/main" val="77364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3/14/2022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a:p>
        </p:txBody>
      </p:sp>
    </p:spTree>
    <p:extLst>
      <p:ext uri="{BB962C8B-B14F-4D97-AF65-F5344CB8AC3E}">
        <p14:creationId xmlns:p14="http://schemas.microsoft.com/office/powerpoint/2010/main" val="328849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40000"/>
            <a:ext cx="4038600" cy="358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40000"/>
            <a:ext cx="4038600" cy="358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3/14/2022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a:p>
        </p:txBody>
      </p:sp>
    </p:spTree>
    <p:extLst>
      <p:ext uri="{BB962C8B-B14F-4D97-AF65-F5344CB8AC3E}">
        <p14:creationId xmlns:p14="http://schemas.microsoft.com/office/powerpoint/2010/main" val="176926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373586"/>
            <a:ext cx="4040188" cy="7970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310759"/>
            <a:ext cx="4040188" cy="28154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373587"/>
            <a:ext cx="4041775" cy="7970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310759"/>
            <a:ext cx="4041775" cy="2815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3/14/2022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a:p>
        </p:txBody>
      </p:sp>
    </p:spTree>
    <p:extLst>
      <p:ext uri="{BB962C8B-B14F-4D97-AF65-F5344CB8AC3E}">
        <p14:creationId xmlns:p14="http://schemas.microsoft.com/office/powerpoint/2010/main" val="196196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p>
            <a:fld id="{8B0AED13-AA23-4099-B22B-480E87E66AB6}" type="slidenum">
              <a:rPr lang="en-US" smtClean="0"/>
              <a:t>‹#›</a:t>
            </a:fld>
            <a:endParaRPr lang="en-US"/>
          </a:p>
        </p:txBody>
      </p:sp>
      <p:sp>
        <p:nvSpPr>
          <p:cNvPr id="5" name="Content Placeholder 2"/>
          <p:cNvSpPr>
            <a:spLocks noGrp="1"/>
          </p:cNvSpPr>
          <p:nvPr>
            <p:ph idx="1"/>
          </p:nvPr>
        </p:nvSpPr>
        <p:spPr>
          <a:xfrm>
            <a:off x="457200" y="1136925"/>
            <a:ext cx="8229600" cy="4795203"/>
          </a:xfrm>
        </p:spPr>
        <p:txBody>
          <a:bodyPr>
            <a:normAutofit fontScale="47500" lnSpcReduction="20000"/>
          </a:bodyPr>
          <a:lstStyle/>
          <a:p>
            <a:pPr marL="0" lvl="0" indent="0">
              <a:lnSpc>
                <a:spcPct val="170000"/>
              </a:lnSpc>
              <a:spcAft>
                <a:spcPts val="1200"/>
              </a:spcAft>
              <a:buNone/>
            </a:pPr>
            <a:r>
              <a:rPr lang="en-US" sz="3800">
                <a:solidFill>
                  <a:schemeClr val="accent2"/>
                </a:solidFill>
              </a:rPr>
              <a:t>Click to edit Master text styles</a:t>
            </a:r>
          </a:p>
          <a:p>
            <a:pPr marL="0" lvl="1" indent="0">
              <a:lnSpc>
                <a:spcPct val="170000"/>
              </a:lnSpc>
              <a:spcAft>
                <a:spcPts val="1200"/>
              </a:spcAft>
              <a:buNone/>
            </a:pPr>
            <a:r>
              <a:rPr lang="en-US" sz="3800">
                <a:solidFill>
                  <a:schemeClr val="accent2"/>
                </a:solidFill>
              </a:rPr>
              <a:t>Second level</a:t>
            </a:r>
          </a:p>
          <a:p>
            <a:pPr marL="0" lvl="2" indent="0">
              <a:lnSpc>
                <a:spcPct val="170000"/>
              </a:lnSpc>
              <a:spcAft>
                <a:spcPts val="1200"/>
              </a:spcAft>
              <a:buNone/>
            </a:pPr>
            <a:r>
              <a:rPr lang="en-US" sz="3800">
                <a:solidFill>
                  <a:schemeClr val="accent2"/>
                </a:solidFill>
              </a:rPr>
              <a:t>Third level</a:t>
            </a:r>
          </a:p>
          <a:p>
            <a:pPr marL="0" lvl="3" indent="0">
              <a:lnSpc>
                <a:spcPct val="170000"/>
              </a:lnSpc>
              <a:spcAft>
                <a:spcPts val="1200"/>
              </a:spcAft>
              <a:buNone/>
            </a:pPr>
            <a:r>
              <a:rPr lang="en-US" sz="3800">
                <a:solidFill>
                  <a:schemeClr val="accent2"/>
                </a:solidFill>
              </a:rPr>
              <a:t>Fourth level</a:t>
            </a:r>
          </a:p>
          <a:p>
            <a:pPr marL="0" lvl="4" indent="0">
              <a:lnSpc>
                <a:spcPct val="170000"/>
              </a:lnSpc>
              <a:spcAft>
                <a:spcPts val="1200"/>
              </a:spcAft>
              <a:buNone/>
            </a:pPr>
            <a:r>
              <a:rPr lang="en-US" sz="3800">
                <a:solidFill>
                  <a:schemeClr val="accent2"/>
                </a:solidFill>
              </a:rPr>
              <a:t>Fifth level</a:t>
            </a:r>
            <a:endParaRPr lang="en-US"/>
          </a:p>
        </p:txBody>
      </p:sp>
    </p:spTree>
    <p:extLst>
      <p:ext uri="{BB962C8B-B14F-4D97-AF65-F5344CB8AC3E}">
        <p14:creationId xmlns:p14="http://schemas.microsoft.com/office/powerpoint/2010/main" val="94579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3/14/2022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a:p>
        </p:txBody>
      </p:sp>
    </p:spTree>
    <p:extLst>
      <p:ext uri="{BB962C8B-B14F-4D97-AF65-F5344CB8AC3E}">
        <p14:creationId xmlns:p14="http://schemas.microsoft.com/office/powerpoint/2010/main" val="18386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3/14/2022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a:p>
        </p:txBody>
      </p:sp>
    </p:spTree>
    <p:extLst>
      <p:ext uri="{BB962C8B-B14F-4D97-AF65-F5344CB8AC3E}">
        <p14:creationId xmlns:p14="http://schemas.microsoft.com/office/powerpoint/2010/main" val="331843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3/14/2022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a:p>
        </p:txBody>
      </p:sp>
    </p:spTree>
    <p:extLst>
      <p:ext uri="{BB962C8B-B14F-4D97-AF65-F5344CB8AC3E}">
        <p14:creationId xmlns:p14="http://schemas.microsoft.com/office/powerpoint/2010/main" val="164595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gs>
            <a:gs pos="40000">
              <a:schemeClr val="accent5"/>
            </a:gs>
            <a:gs pos="100000">
              <a:schemeClr val="accent6">
                <a:lumMod val="90000"/>
              </a:schemeClr>
            </a:gs>
          </a:gsLst>
          <a:lin ang="51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42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382345"/>
            <a:ext cx="8229600" cy="3743818"/>
          </a:xfrm>
          <a:prstGeom prst="rect">
            <a:avLst/>
          </a:prstGeom>
        </p:spPr>
        <p:txBody>
          <a:bodyPr vert="horz" lIns="91440" tIns="45720" rIns="91440" bIns="45720" rtlCol="0">
            <a:normAutofit/>
          </a:bodyPr>
          <a:lstStyle/>
          <a:p>
            <a:pPr lvl="0"/>
            <a:r>
              <a:rPr lang="en-US"/>
              <a:t>Click to edit Master text styles longer text line length </a:t>
            </a:r>
            <a:r>
              <a:rPr lang="en-US" err="1"/>
              <a:t>aslkfksdf</a:t>
            </a:r>
            <a:r>
              <a:rPr lang="en-US"/>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 longer text line length </a:t>
            </a:r>
            <a:r>
              <a:rPr lang="en-US" err="1"/>
              <a:t>aslkfksdf</a:t>
            </a:r>
            <a:r>
              <a:rPr lang="en-US"/>
              <a:t>.</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p:nvSpPr>
        <p:spPr>
          <a:xfrm>
            <a:off x="0" y="0"/>
            <a:ext cx="9144000" cy="685800"/>
          </a:xfrm>
          <a:prstGeom prst="rect">
            <a:avLst/>
          </a:prstGeom>
          <a:solidFill>
            <a:schemeClr val="tx1"/>
          </a:solidFill>
        </p:spPr>
        <p:txBody>
          <a:bodyPr wrap="square" rtlCol="0">
            <a:spAutoFit/>
          </a:bodyPr>
          <a:lstStyle/>
          <a:p>
            <a:r>
              <a:rPr lang="en-US">
                <a:noFill/>
              </a:rPr>
              <a:t>   </a:t>
            </a:r>
          </a:p>
        </p:txBody>
      </p:sp>
      <p:pic>
        <p:nvPicPr>
          <p:cNvPr id="8" name="Picture 7" descr="RIDECNP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 y="57600"/>
            <a:ext cx="2380593" cy="559031"/>
          </a:xfrm>
          <a:prstGeom prst="rect">
            <a:avLst/>
          </a:prstGeom>
        </p:spPr>
      </p:pic>
    </p:spTree>
    <p:extLst>
      <p:ext uri="{BB962C8B-B14F-4D97-AF65-F5344CB8AC3E}">
        <p14:creationId xmlns:p14="http://schemas.microsoft.com/office/powerpoint/2010/main" val="2200964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marR="0" indent="-342900" algn="l" defTabSz="457200" rtl="0" eaLnBrk="1" fontAlgn="auto" latinLnBrk="0" hangingPunct="1">
        <a:lnSpc>
          <a:spcPct val="100000"/>
        </a:lnSpc>
        <a:spcBef>
          <a:spcPct val="20000"/>
        </a:spcBef>
        <a:spcAft>
          <a:spcPts val="1200"/>
        </a:spcAft>
        <a:buClrTx/>
        <a:buSzTx/>
        <a:buFont typeface="Arial"/>
        <a:buChar char="•"/>
        <a:tabLst/>
        <a:defRPr sz="2200" kern="1200" baseline="0">
          <a:solidFill>
            <a:schemeClr val="accent4"/>
          </a:solidFill>
          <a:latin typeface="+mn-lt"/>
          <a:ea typeface="+mn-ea"/>
          <a:cs typeface="+mn-cs"/>
        </a:defRPr>
      </a:lvl1pPr>
      <a:lvl2pPr marL="742950" indent="-285750" algn="l" defTabSz="457200" rtl="0" eaLnBrk="1" latinLnBrk="0" hangingPunct="1">
        <a:spcBef>
          <a:spcPts val="1080"/>
        </a:spcBef>
        <a:buFont typeface="Arial"/>
        <a:buChar char="–"/>
        <a:defRPr sz="2000" kern="1200">
          <a:solidFill>
            <a:schemeClr val="accent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accent4"/>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mailto:Jennifer.goodwin@ride.ri.gov" TargetMode="External"/><Relationship Id="rId7"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mailto:Hayley.beauchemin@ride.ri.gov" TargetMode="External"/><Relationship Id="rId10" Type="http://schemas.openxmlformats.org/officeDocument/2006/relationships/hyperlink" Target="mailto:essica.patrolia@ride.ri.gov" TargetMode="External"/><Relationship Id="rId4" Type="http://schemas.openxmlformats.org/officeDocument/2006/relationships/hyperlink" Target="mailto:Katherine.silva@ride.ri.gov" TargetMode="External"/><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200B-7471-4B74-8E1F-121C5C51A45E}"/>
              </a:ext>
            </a:extLst>
          </p:cNvPr>
          <p:cNvSpPr>
            <a:spLocks noGrp="1"/>
          </p:cNvSpPr>
          <p:nvPr>
            <p:ph type="ctrTitle"/>
          </p:nvPr>
        </p:nvSpPr>
        <p:spPr>
          <a:xfrm>
            <a:off x="1474747" y="1170714"/>
            <a:ext cx="6194502" cy="1470025"/>
          </a:xfrm>
        </p:spPr>
        <p:txBody>
          <a:bodyPr>
            <a:normAutofit fontScale="90000"/>
          </a:bodyPr>
          <a:lstStyle/>
          <a:p>
            <a:r>
              <a:rPr lang="en-US" sz="5400"/>
              <a:t>Universal Free School Meals</a:t>
            </a:r>
          </a:p>
        </p:txBody>
      </p:sp>
      <p:sp>
        <p:nvSpPr>
          <p:cNvPr id="3" name="Subtitle 2">
            <a:extLst>
              <a:ext uri="{FF2B5EF4-FFF2-40B4-BE49-F238E27FC236}">
                <a16:creationId xmlns:a16="http://schemas.microsoft.com/office/drawing/2014/main" id="{42535A58-053F-4712-AAF0-3BDF0E231789}"/>
              </a:ext>
            </a:extLst>
          </p:cNvPr>
          <p:cNvSpPr>
            <a:spLocks noGrp="1"/>
          </p:cNvSpPr>
          <p:nvPr>
            <p:ph type="subTitle" idx="1"/>
          </p:nvPr>
        </p:nvSpPr>
        <p:spPr>
          <a:xfrm>
            <a:off x="944476" y="4507108"/>
            <a:ext cx="7255041" cy="2276944"/>
          </a:xfrm>
        </p:spPr>
        <p:txBody>
          <a:bodyPr>
            <a:normAutofit/>
          </a:bodyPr>
          <a:lstStyle/>
          <a:p>
            <a:r>
              <a:rPr lang="en-US">
                <a:solidFill>
                  <a:srgbClr val="002060"/>
                </a:solidFill>
              </a:rPr>
              <a:t>A Comparison of the Community Eligibility Provision, Provision 2, and Non-Pricing</a:t>
            </a:r>
          </a:p>
          <a:p>
            <a:r>
              <a:rPr lang="en-US">
                <a:solidFill>
                  <a:srgbClr val="002060"/>
                </a:solidFill>
              </a:rPr>
              <a:t>Revised March 15, 2022</a:t>
            </a:r>
          </a:p>
          <a:p>
            <a:endParaRPr lang="en-US">
              <a:solidFill>
                <a:srgbClr val="002060"/>
              </a:solidFill>
            </a:endParaRPr>
          </a:p>
          <a:p>
            <a:r>
              <a:rPr lang="en-US" sz="1300" i="1">
                <a:solidFill>
                  <a:srgbClr val="404040"/>
                </a:solidFill>
                <a:latin typeface="Segoe UI" panose="020B0502040204020203" pitchFamily="34" charset="0"/>
              </a:rPr>
              <a:t>This institution</a:t>
            </a:r>
            <a:r>
              <a:rPr lang="en-US" sz="1300" b="0" i="1">
                <a:solidFill>
                  <a:srgbClr val="404040"/>
                </a:solidFill>
                <a:effectLst/>
                <a:latin typeface="Segoe UI" panose="020B0502040204020203" pitchFamily="34" charset="0"/>
              </a:rPr>
              <a:t> is an equal opportunity provider. </a:t>
            </a:r>
            <a:endParaRPr lang="en-US" sz="1300">
              <a:solidFill>
                <a:srgbClr val="002060"/>
              </a:solidFill>
            </a:endParaRPr>
          </a:p>
        </p:txBody>
      </p:sp>
      <p:pic>
        <p:nvPicPr>
          <p:cNvPr id="5" name="Graphic 4" descr="Table setting outline">
            <a:extLst>
              <a:ext uri="{FF2B5EF4-FFF2-40B4-BE49-F238E27FC236}">
                <a16:creationId xmlns:a16="http://schemas.microsoft.com/office/drawing/2014/main" id="{6A0E1826-27F6-4B84-9563-6F596F1DAE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66080" y="2495273"/>
            <a:ext cx="2011835" cy="2011835"/>
          </a:xfrm>
          <a:prstGeom prst="rect">
            <a:avLst/>
          </a:prstGeom>
        </p:spPr>
      </p:pic>
      <p:pic>
        <p:nvPicPr>
          <p:cNvPr id="6" name="Audio 5">
            <a:hlinkClick r:id="" action="ppaction://media"/>
            <a:extLst>
              <a:ext uri="{FF2B5EF4-FFF2-40B4-BE49-F238E27FC236}">
                <a16:creationId xmlns:a16="http://schemas.microsoft.com/office/drawing/2014/main" id="{154A2129-989A-444F-875D-D9FE38ED08B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424346652"/>
      </p:ext>
    </p:extLst>
  </p:cSld>
  <p:clrMapOvr>
    <a:masterClrMapping/>
  </p:clrMapOvr>
  <mc:AlternateContent xmlns:mc="http://schemas.openxmlformats.org/markup-compatibility/2006">
    <mc:Choice xmlns:p14="http://schemas.microsoft.com/office/powerpoint/2010/main" Requires="p14">
      <p:transition spd="slow" p14:dur="2000" advTm="7153"/>
    </mc:Choice>
    <mc:Fallback>
      <p:transition spd="slow" advTm="71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12574F-D414-485C-A11A-8554814EDA06}"/>
              </a:ext>
            </a:extLst>
          </p:cNvPr>
          <p:cNvSpPr>
            <a:spLocks noGrp="1"/>
          </p:cNvSpPr>
          <p:nvPr>
            <p:ph type="title"/>
          </p:nvPr>
        </p:nvSpPr>
        <p:spPr>
          <a:xfrm>
            <a:off x="914400" y="709790"/>
            <a:ext cx="8229600" cy="1143000"/>
          </a:xfrm>
        </p:spPr>
        <p:txBody>
          <a:bodyPr>
            <a:normAutofit fontScale="90000"/>
          </a:bodyPr>
          <a:lstStyle/>
          <a:p>
            <a:r>
              <a:rPr lang="en-US"/>
              <a:t>Is there an impact on education funding?</a:t>
            </a:r>
          </a:p>
        </p:txBody>
      </p:sp>
      <p:grpSp>
        <p:nvGrpSpPr>
          <p:cNvPr id="22" name="Group 21">
            <a:extLst>
              <a:ext uri="{FF2B5EF4-FFF2-40B4-BE49-F238E27FC236}">
                <a16:creationId xmlns:a16="http://schemas.microsoft.com/office/drawing/2014/main" id="{B6F0FB3B-E619-4809-882E-F4524BBED3C7}"/>
              </a:ext>
            </a:extLst>
          </p:cNvPr>
          <p:cNvGrpSpPr/>
          <p:nvPr/>
        </p:nvGrpSpPr>
        <p:grpSpPr>
          <a:xfrm>
            <a:off x="383455" y="1956619"/>
            <a:ext cx="8377089" cy="4463844"/>
            <a:chOff x="417871" y="2025445"/>
            <a:chExt cx="8377089" cy="4463844"/>
          </a:xfrm>
        </p:grpSpPr>
        <p:grpSp>
          <p:nvGrpSpPr>
            <p:cNvPr id="18" name="Group 17">
              <a:extLst>
                <a:ext uri="{FF2B5EF4-FFF2-40B4-BE49-F238E27FC236}">
                  <a16:creationId xmlns:a16="http://schemas.microsoft.com/office/drawing/2014/main" id="{4CAAF7DD-E293-4480-9FF4-F3FC10ECEA62}"/>
                </a:ext>
              </a:extLst>
            </p:cNvPr>
            <p:cNvGrpSpPr/>
            <p:nvPr/>
          </p:nvGrpSpPr>
          <p:grpSpPr>
            <a:xfrm>
              <a:off x="417871" y="2025445"/>
              <a:ext cx="8377089" cy="4463844"/>
              <a:chOff x="417869" y="2251587"/>
              <a:chExt cx="8377089" cy="4463844"/>
            </a:xfrm>
          </p:grpSpPr>
          <p:sp>
            <p:nvSpPr>
              <p:cNvPr id="12" name="Rectangle 11">
                <a:extLst>
                  <a:ext uri="{FF2B5EF4-FFF2-40B4-BE49-F238E27FC236}">
                    <a16:creationId xmlns:a16="http://schemas.microsoft.com/office/drawing/2014/main" id="{CF3997FD-B42C-414F-9EB2-5DDF31D41B42}"/>
                  </a:ext>
                </a:extLst>
              </p:cNvPr>
              <p:cNvSpPr/>
              <p:nvPr/>
            </p:nvSpPr>
            <p:spPr>
              <a:xfrm>
                <a:off x="417871"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8B510E-10DB-44A2-B60E-17FC2F62A316}"/>
                  </a:ext>
                </a:extLst>
              </p:cNvPr>
              <p:cNvSpPr/>
              <p:nvPr/>
            </p:nvSpPr>
            <p:spPr>
              <a:xfrm>
                <a:off x="3259395"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FCFBB9-ED4C-45A0-A4C5-80746AEB0E36}"/>
                  </a:ext>
                </a:extLst>
              </p:cNvPr>
              <p:cNvSpPr/>
              <p:nvPr/>
            </p:nvSpPr>
            <p:spPr>
              <a:xfrm>
                <a:off x="6100919"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5D8FDD-BDBC-483A-A861-DEFCEBB7DF3C}"/>
                  </a:ext>
                </a:extLst>
              </p:cNvPr>
              <p:cNvSpPr/>
              <p:nvPr/>
            </p:nvSpPr>
            <p:spPr>
              <a:xfrm>
                <a:off x="41786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EC2F78-7CB9-42AC-9046-5DAA2CDAACE8}"/>
                  </a:ext>
                </a:extLst>
              </p:cNvPr>
              <p:cNvSpPr/>
              <p:nvPr/>
            </p:nvSpPr>
            <p:spPr>
              <a:xfrm>
                <a:off x="3259394" y="3163527"/>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E758C7-5385-49CE-80EF-95D73507F6F4}"/>
                  </a:ext>
                </a:extLst>
              </p:cNvPr>
              <p:cNvSpPr/>
              <p:nvPr/>
            </p:nvSpPr>
            <p:spPr>
              <a:xfrm>
                <a:off x="610091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4CCD5BE9-78DC-4E2F-9C28-B5871E5B6123}"/>
                </a:ext>
              </a:extLst>
            </p:cNvPr>
            <p:cNvSpPr txBox="1"/>
            <p:nvPr/>
          </p:nvSpPr>
          <p:spPr>
            <a:xfrm>
              <a:off x="698090" y="2181434"/>
              <a:ext cx="2133600" cy="646331"/>
            </a:xfrm>
            <a:prstGeom prst="rect">
              <a:avLst/>
            </a:prstGeom>
            <a:noFill/>
          </p:spPr>
          <p:txBody>
            <a:bodyPr wrap="square" rtlCol="0">
              <a:spAutoFit/>
            </a:bodyPr>
            <a:lstStyle/>
            <a:p>
              <a:pPr algn="ctr"/>
              <a:r>
                <a:rPr lang="en-US" sz="3600"/>
                <a:t>CEP</a:t>
              </a:r>
            </a:p>
          </p:txBody>
        </p:sp>
        <p:sp>
          <p:nvSpPr>
            <p:cNvPr id="20" name="TextBox 19">
              <a:extLst>
                <a:ext uri="{FF2B5EF4-FFF2-40B4-BE49-F238E27FC236}">
                  <a16:creationId xmlns:a16="http://schemas.microsoft.com/office/drawing/2014/main" id="{43BA9CB2-0493-4748-9CFD-33213243BECE}"/>
                </a:ext>
              </a:extLst>
            </p:cNvPr>
            <p:cNvSpPr txBox="1"/>
            <p:nvPr/>
          </p:nvSpPr>
          <p:spPr>
            <a:xfrm>
              <a:off x="6216449" y="2187433"/>
              <a:ext cx="2462981" cy="584775"/>
            </a:xfrm>
            <a:prstGeom prst="rect">
              <a:avLst/>
            </a:prstGeom>
            <a:noFill/>
          </p:spPr>
          <p:txBody>
            <a:bodyPr wrap="square" rtlCol="0">
              <a:spAutoFit/>
            </a:bodyPr>
            <a:lstStyle/>
            <a:p>
              <a:pPr algn="ctr"/>
              <a:r>
                <a:rPr lang="en-US" sz="3200"/>
                <a:t>Non-Pricing</a:t>
              </a:r>
            </a:p>
          </p:txBody>
        </p:sp>
        <p:sp>
          <p:nvSpPr>
            <p:cNvPr id="21" name="TextBox 20">
              <a:extLst>
                <a:ext uri="{FF2B5EF4-FFF2-40B4-BE49-F238E27FC236}">
                  <a16:creationId xmlns:a16="http://schemas.microsoft.com/office/drawing/2014/main" id="{AEEDFBD5-C6E2-4695-96EC-5F5E82037414}"/>
                </a:ext>
              </a:extLst>
            </p:cNvPr>
            <p:cNvSpPr txBox="1"/>
            <p:nvPr/>
          </p:nvSpPr>
          <p:spPr>
            <a:xfrm>
              <a:off x="3411793" y="2181434"/>
              <a:ext cx="2408910" cy="584775"/>
            </a:xfrm>
            <a:prstGeom prst="rect">
              <a:avLst/>
            </a:prstGeom>
            <a:noFill/>
          </p:spPr>
          <p:txBody>
            <a:bodyPr wrap="square" rtlCol="0">
              <a:spAutoFit/>
            </a:bodyPr>
            <a:lstStyle/>
            <a:p>
              <a:pPr algn="ctr"/>
              <a:r>
                <a:rPr lang="en-US" sz="3200"/>
                <a:t>Provision 2</a:t>
              </a:r>
            </a:p>
          </p:txBody>
        </p:sp>
      </p:grpSp>
      <p:sp>
        <p:nvSpPr>
          <p:cNvPr id="28" name="TextBox 27">
            <a:extLst>
              <a:ext uri="{FF2B5EF4-FFF2-40B4-BE49-F238E27FC236}">
                <a16:creationId xmlns:a16="http://schemas.microsoft.com/office/drawing/2014/main" id="{0B7C6633-9BAC-45D2-88E0-8C318E7370AF}"/>
              </a:ext>
            </a:extLst>
          </p:cNvPr>
          <p:cNvSpPr txBox="1"/>
          <p:nvPr/>
        </p:nvSpPr>
        <p:spPr>
          <a:xfrm>
            <a:off x="7073081" y="3076222"/>
            <a:ext cx="680883" cy="369332"/>
          </a:xfrm>
          <a:prstGeom prst="rect">
            <a:avLst/>
          </a:prstGeom>
          <a:noFill/>
        </p:spPr>
        <p:txBody>
          <a:bodyPr wrap="square">
            <a:spAutoFit/>
          </a:bodyPr>
          <a:lstStyle/>
          <a:p>
            <a:r>
              <a:rPr lang="en-US"/>
              <a:t>N/A</a:t>
            </a:r>
          </a:p>
        </p:txBody>
      </p:sp>
      <p:sp>
        <p:nvSpPr>
          <p:cNvPr id="23" name="TextBox 22">
            <a:extLst>
              <a:ext uri="{FF2B5EF4-FFF2-40B4-BE49-F238E27FC236}">
                <a16:creationId xmlns:a16="http://schemas.microsoft.com/office/drawing/2014/main" id="{25CA6726-C3C1-4A95-BFAF-9B5F93045B1D}"/>
              </a:ext>
            </a:extLst>
          </p:cNvPr>
          <p:cNvSpPr txBox="1"/>
          <p:nvPr/>
        </p:nvSpPr>
        <p:spPr>
          <a:xfrm>
            <a:off x="417871" y="2930116"/>
            <a:ext cx="2659623" cy="2862322"/>
          </a:xfrm>
          <a:prstGeom prst="rect">
            <a:avLst/>
          </a:prstGeom>
          <a:noFill/>
        </p:spPr>
        <p:txBody>
          <a:bodyPr wrap="square">
            <a:spAutoFit/>
          </a:bodyPr>
          <a:lstStyle/>
          <a:p>
            <a:r>
              <a:rPr lang="en-US"/>
              <a:t>Schools can distribute alternate income forms as a means of continuing to collect eligibility data from families, with the caveat that the forms cannot be tied to the school meal programs.</a:t>
            </a:r>
          </a:p>
        </p:txBody>
      </p:sp>
      <p:sp>
        <p:nvSpPr>
          <p:cNvPr id="26" name="TextBox 25">
            <a:extLst>
              <a:ext uri="{FF2B5EF4-FFF2-40B4-BE49-F238E27FC236}">
                <a16:creationId xmlns:a16="http://schemas.microsoft.com/office/drawing/2014/main" id="{28BC69B6-E90E-4466-8458-FDCE42963F1A}"/>
              </a:ext>
            </a:extLst>
          </p:cNvPr>
          <p:cNvSpPr txBox="1"/>
          <p:nvPr/>
        </p:nvSpPr>
        <p:spPr>
          <a:xfrm>
            <a:off x="3224979" y="2893430"/>
            <a:ext cx="2773925" cy="3416320"/>
          </a:xfrm>
          <a:prstGeom prst="rect">
            <a:avLst/>
          </a:prstGeom>
          <a:noFill/>
        </p:spPr>
        <p:txBody>
          <a:bodyPr wrap="square">
            <a:spAutoFit/>
          </a:bodyPr>
          <a:lstStyle/>
          <a:p>
            <a:r>
              <a:rPr lang="en-US"/>
              <a:t>No impact on the funding formula in the base year. In non-base years, schools can distribute alternate income forms as a means of continuing to collect eligibility data from families, with the caveat that the forms cannot be tied to the school meal programs. </a:t>
            </a:r>
          </a:p>
        </p:txBody>
      </p:sp>
      <p:grpSp>
        <p:nvGrpSpPr>
          <p:cNvPr id="35" name="Group 34">
            <a:extLst>
              <a:ext uri="{FF2B5EF4-FFF2-40B4-BE49-F238E27FC236}">
                <a16:creationId xmlns:a16="http://schemas.microsoft.com/office/drawing/2014/main" id="{016A0085-7CB7-4A80-AD62-8F952672C217}"/>
              </a:ext>
            </a:extLst>
          </p:cNvPr>
          <p:cNvGrpSpPr/>
          <p:nvPr/>
        </p:nvGrpSpPr>
        <p:grpSpPr>
          <a:xfrm>
            <a:off x="0" y="658067"/>
            <a:ext cx="1070517" cy="1298552"/>
            <a:chOff x="-1442025" y="3651809"/>
            <a:chExt cx="1325227" cy="1454542"/>
          </a:xfrm>
        </p:grpSpPr>
        <p:pic>
          <p:nvPicPr>
            <p:cNvPr id="7" name="Graphic 6" descr="Graduation cap with solid fill">
              <a:extLst>
                <a:ext uri="{FF2B5EF4-FFF2-40B4-BE49-F238E27FC236}">
                  <a16:creationId xmlns:a16="http://schemas.microsoft.com/office/drawing/2014/main" id="{E8D4EF40-BFE8-4128-B4EC-DDE9E3B000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2025" y="3651809"/>
              <a:ext cx="1325227" cy="1454542"/>
            </a:xfrm>
            <a:prstGeom prst="rect">
              <a:avLst/>
            </a:prstGeom>
          </p:spPr>
        </p:pic>
        <p:pic>
          <p:nvPicPr>
            <p:cNvPr id="34" name="Graphic 33" descr="Dollar with solid fill">
              <a:extLst>
                <a:ext uri="{FF2B5EF4-FFF2-40B4-BE49-F238E27FC236}">
                  <a16:creationId xmlns:a16="http://schemas.microsoft.com/office/drawing/2014/main" id="{FA3359C4-4F54-444F-9A71-1EA370DBD3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1691" y="4055864"/>
              <a:ext cx="424560" cy="424560"/>
            </a:xfrm>
            <a:prstGeom prst="rect">
              <a:avLst/>
            </a:prstGeom>
          </p:spPr>
        </p:pic>
      </p:grpSp>
    </p:spTree>
    <p:extLst>
      <p:ext uri="{BB962C8B-B14F-4D97-AF65-F5344CB8AC3E}">
        <p14:creationId xmlns:p14="http://schemas.microsoft.com/office/powerpoint/2010/main" val="386521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18842" y="1262305"/>
            <a:ext cx="6506308" cy="417707"/>
          </a:xfrm>
          <a:ln>
            <a:noFill/>
          </a:ln>
        </p:spPr>
        <p:txBody>
          <a:bodyPr>
            <a:noAutofit/>
          </a:bodyPr>
          <a:lstStyle/>
          <a:p>
            <a:r>
              <a:rPr lang="en-US" sz="2400" b="1"/>
              <a:t>Contact Information for Assistance</a:t>
            </a:r>
          </a:p>
        </p:txBody>
      </p:sp>
      <p:sp>
        <p:nvSpPr>
          <p:cNvPr id="2" name="Rectangle 1"/>
          <p:cNvSpPr/>
          <p:nvPr/>
        </p:nvSpPr>
        <p:spPr>
          <a:xfrm>
            <a:off x="2525356" y="2106150"/>
            <a:ext cx="4093279"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93684"/>
                </a:solidFill>
                <a:effectLst/>
                <a:uLnTx/>
                <a:uFillTx/>
                <a:latin typeface="News Gothic MT"/>
                <a:ea typeface="+mn-ea"/>
                <a:cs typeface="+mn-cs"/>
              </a:rPr>
              <a:t>Jennifer Goodwin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3684"/>
                </a:solidFill>
                <a:effectLst/>
                <a:uLnTx/>
                <a:uFillTx/>
                <a:latin typeface="News Gothic MT"/>
                <a:ea typeface="+mn-ea"/>
                <a:cs typeface="+mn-cs"/>
              </a:rPr>
              <a:t>RIDE Nutrition Program Specialist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3684"/>
                </a:solidFill>
                <a:effectLst/>
                <a:uLnTx/>
                <a:uFillTx/>
                <a:latin typeface="News Gothic MT"/>
                <a:ea typeface="+mn-ea"/>
                <a:cs typeface="+mn-cs"/>
                <a:hlinkClick r:id="rId3"/>
              </a:rPr>
              <a:t>jennifer.goodwin@ride.ri.gov</a:t>
            </a:r>
            <a:endParaRPr kumimoji="0" lang="en-US" sz="1800" b="0" i="0" u="none" strike="noStrike" kern="1200" cap="none" spc="0" normalizeH="0" baseline="0" noProof="0">
              <a:ln>
                <a:noFill/>
              </a:ln>
              <a:solidFill>
                <a:srgbClr val="293684"/>
              </a:solidFill>
              <a:effectLst/>
              <a:uLnTx/>
              <a:uFillTx/>
              <a:latin typeface="News Gothic 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3684"/>
                </a:solidFill>
                <a:effectLst/>
                <a:uLnTx/>
                <a:uFillTx/>
                <a:latin typeface="News Gothic MT"/>
                <a:ea typeface="+mn-ea"/>
                <a:cs typeface="+mn-cs"/>
              </a:rPr>
              <a:t>401-222-4269</a:t>
            </a:r>
          </a:p>
        </p:txBody>
      </p:sp>
      <p:sp>
        <p:nvSpPr>
          <p:cNvPr id="7" name="TextBox 6">
            <a:extLst>
              <a:ext uri="{FF2B5EF4-FFF2-40B4-BE49-F238E27FC236}">
                <a16:creationId xmlns:a16="http://schemas.microsoft.com/office/drawing/2014/main" id="{302C062C-9681-4E63-9A80-4A20B86A0D85}"/>
              </a:ext>
            </a:extLst>
          </p:cNvPr>
          <p:cNvSpPr txBox="1"/>
          <p:nvPr/>
        </p:nvSpPr>
        <p:spPr>
          <a:xfrm>
            <a:off x="853054" y="3374777"/>
            <a:ext cx="35520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93684"/>
                </a:solidFill>
                <a:effectLst/>
                <a:uLnTx/>
                <a:uFillTx/>
                <a:latin typeface="News Gothic MT"/>
                <a:ea typeface="+mn-ea"/>
                <a:cs typeface="+mn-cs"/>
              </a:rPr>
              <a:t>Katie Silva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3684"/>
                </a:solidFill>
                <a:effectLst/>
                <a:uLnTx/>
                <a:uFillTx/>
                <a:latin typeface="News Gothic MT"/>
                <a:ea typeface="+mn-ea"/>
                <a:cs typeface="+mn-cs"/>
              </a:rPr>
              <a:t>RIDE Nutrition Consultant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3684"/>
                </a:solidFill>
                <a:effectLst/>
                <a:uLnTx/>
                <a:uFillTx/>
                <a:latin typeface="News Gothic MT"/>
                <a:ea typeface="+mn-ea"/>
                <a:cs typeface="+mn-cs"/>
                <a:hlinkClick r:id="rId4"/>
              </a:rPr>
              <a:t>katherine.silva@ride.ri.gov</a:t>
            </a:r>
            <a:endParaRPr kumimoji="0" lang="en-US" sz="1800" b="0" i="0" u="none" strike="noStrike" kern="1200" cap="none" spc="0" normalizeH="0" baseline="0" noProof="0">
              <a:ln>
                <a:noFill/>
              </a:ln>
              <a:solidFill>
                <a:srgbClr val="293684"/>
              </a:solidFill>
              <a:effectLst/>
              <a:uLnTx/>
              <a:uFillTx/>
              <a:latin typeface="News Gothic 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3684"/>
                </a:solidFill>
                <a:effectLst/>
                <a:uLnTx/>
                <a:uFillTx/>
                <a:latin typeface="News Gothic MT"/>
                <a:ea typeface="+mn-ea"/>
                <a:cs typeface="+mn-cs"/>
              </a:rPr>
              <a:t>401-222-4257</a:t>
            </a:r>
          </a:p>
        </p:txBody>
      </p:sp>
      <p:sp>
        <p:nvSpPr>
          <p:cNvPr id="5" name="TextBox 4">
            <a:extLst>
              <a:ext uri="{FF2B5EF4-FFF2-40B4-BE49-F238E27FC236}">
                <a16:creationId xmlns:a16="http://schemas.microsoft.com/office/drawing/2014/main" id="{5AFBE816-998B-4526-9B2D-149DCCC4A2F0}"/>
              </a:ext>
            </a:extLst>
          </p:cNvPr>
          <p:cNvSpPr txBox="1"/>
          <p:nvPr/>
        </p:nvSpPr>
        <p:spPr>
          <a:xfrm>
            <a:off x="5080818" y="3374776"/>
            <a:ext cx="376584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93684"/>
                </a:solidFill>
                <a:effectLst/>
                <a:uLnTx/>
                <a:uFillTx/>
                <a:latin typeface="News Gothic MT"/>
                <a:ea typeface="+mn-ea"/>
                <a:cs typeface="+mn-cs"/>
              </a:rPr>
              <a:t>Hayley Beauchemin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3684"/>
                </a:solidFill>
                <a:effectLst/>
                <a:uLnTx/>
                <a:uFillTx/>
                <a:latin typeface="News Gothic MT"/>
                <a:ea typeface="+mn-ea"/>
                <a:cs typeface="+mn-cs"/>
              </a:rPr>
              <a:t>RIDE Nutrition Consultant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3684"/>
                </a:solidFill>
                <a:effectLst/>
                <a:uLnTx/>
                <a:uFillTx/>
                <a:latin typeface="News Gothic MT"/>
                <a:ea typeface="+mn-ea"/>
                <a:cs typeface="+mn-cs"/>
                <a:hlinkClick r:id="rId5"/>
              </a:rPr>
              <a:t>hayley.beauchemin@ride.ri.gov</a:t>
            </a:r>
            <a:endParaRPr kumimoji="0" lang="en-US" sz="1800" b="0" i="0" u="none" strike="noStrike" kern="1200" cap="none" spc="0" normalizeH="0" baseline="0" noProof="0">
              <a:ln>
                <a:noFill/>
              </a:ln>
              <a:solidFill>
                <a:srgbClr val="293684"/>
              </a:solidFill>
              <a:effectLst/>
              <a:uLnTx/>
              <a:uFillTx/>
              <a:latin typeface="News Gothic 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3684"/>
                </a:solidFill>
                <a:effectLst/>
                <a:uLnTx/>
                <a:uFillTx/>
                <a:latin typeface="News Gothic MT"/>
                <a:ea typeface="+mn-ea"/>
                <a:cs typeface="+mn-cs"/>
              </a:rPr>
              <a:t>401-222-4682</a:t>
            </a:r>
          </a:p>
        </p:txBody>
      </p:sp>
      <p:pic>
        <p:nvPicPr>
          <p:cNvPr id="6" name="Graphic 5" descr="Email with solid fill">
            <a:extLst>
              <a:ext uri="{FF2B5EF4-FFF2-40B4-BE49-F238E27FC236}">
                <a16:creationId xmlns:a16="http://schemas.microsoft.com/office/drawing/2014/main" id="{24BBA933-1F2C-49A1-81CC-C2621FE12B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5490" y="1093313"/>
            <a:ext cx="755689" cy="755689"/>
          </a:xfrm>
          <a:prstGeom prst="rect">
            <a:avLst/>
          </a:prstGeom>
        </p:spPr>
      </p:pic>
      <p:pic>
        <p:nvPicPr>
          <p:cNvPr id="9" name="Graphic 8" descr="Telephone with solid fill">
            <a:extLst>
              <a:ext uri="{FF2B5EF4-FFF2-40B4-BE49-F238E27FC236}">
                <a16:creationId xmlns:a16="http://schemas.microsoft.com/office/drawing/2014/main" id="{ACF85717-4081-4712-8015-8BE0DA16F4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65130" y="1019497"/>
            <a:ext cx="914400" cy="914400"/>
          </a:xfrm>
          <a:prstGeom prst="rect">
            <a:avLst/>
          </a:prstGeom>
        </p:spPr>
      </p:pic>
      <p:sp>
        <p:nvSpPr>
          <p:cNvPr id="11" name="Rectangle 10">
            <a:extLst>
              <a:ext uri="{FF2B5EF4-FFF2-40B4-BE49-F238E27FC236}">
                <a16:creationId xmlns:a16="http://schemas.microsoft.com/office/drawing/2014/main" id="{811C90BA-6747-44F5-A799-2DBB3D7B7AA7}"/>
              </a:ext>
            </a:extLst>
          </p:cNvPr>
          <p:cNvSpPr/>
          <p:nvPr/>
        </p:nvSpPr>
        <p:spPr>
          <a:xfrm>
            <a:off x="2273330" y="5225064"/>
            <a:ext cx="459733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93684"/>
                </a:solidFill>
                <a:effectLst/>
                <a:uLnTx/>
                <a:uFillTx/>
                <a:latin typeface="News Gothic MT"/>
                <a:ea typeface="+mn-ea"/>
                <a:cs typeface="+mn-cs"/>
              </a:rPr>
              <a:t>Jessica Patrolia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3684"/>
                </a:solidFill>
                <a:effectLst/>
                <a:uLnTx/>
                <a:uFillTx/>
                <a:latin typeface="News Gothic MT"/>
                <a:ea typeface="+mn-ea"/>
                <a:cs typeface="+mn-cs"/>
              </a:rPr>
              <a:t>Child Nutrition Programs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3684"/>
                </a:solidFill>
                <a:effectLst/>
                <a:uLnTx/>
                <a:uFillTx/>
                <a:latin typeface="News Gothic MT"/>
                <a:ea typeface="+mn-ea"/>
                <a:cs typeface="+mn-cs"/>
                <a:hlinkClick r:id="rId3"/>
              </a:rPr>
              <a:t>j</a:t>
            </a:r>
            <a:r>
              <a:rPr kumimoji="0" lang="en-US" sz="1800" b="0" i="0" u="none" strike="noStrike" kern="1200" cap="none" spc="0" normalizeH="0" baseline="0" noProof="0">
                <a:ln>
                  <a:noFill/>
                </a:ln>
                <a:solidFill>
                  <a:srgbClr val="293684"/>
                </a:solidFill>
                <a:effectLst/>
                <a:uLnTx/>
                <a:uFillTx/>
                <a:latin typeface="News Gothic MT"/>
                <a:ea typeface="+mn-ea"/>
                <a:cs typeface="+mn-cs"/>
                <a:hlinkClick r:id="rId10"/>
              </a:rPr>
              <a:t>essica.patrolia@ride.ri.gov</a:t>
            </a:r>
            <a:endParaRPr kumimoji="0" lang="en-US" sz="1800" b="0" i="0" u="none" strike="noStrike" kern="1200" cap="none" spc="0" normalizeH="0" baseline="0" noProof="0">
              <a:ln>
                <a:noFill/>
              </a:ln>
              <a:solidFill>
                <a:srgbClr val="293684"/>
              </a:solidFill>
              <a:effectLst/>
              <a:uLnTx/>
              <a:uFillTx/>
              <a:latin typeface="News Gothic 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93684"/>
                </a:solidFill>
                <a:effectLst/>
                <a:uLnTx/>
                <a:uFillTx/>
                <a:latin typeface="News Gothic MT"/>
                <a:ea typeface="+mn-ea"/>
                <a:cs typeface="+mn-cs"/>
              </a:rPr>
              <a:t>401-222-4253</a:t>
            </a:r>
          </a:p>
        </p:txBody>
      </p:sp>
      <p:cxnSp>
        <p:nvCxnSpPr>
          <p:cNvPr id="12" name="Straight Connector 11">
            <a:extLst>
              <a:ext uri="{FF2B5EF4-FFF2-40B4-BE49-F238E27FC236}">
                <a16:creationId xmlns:a16="http://schemas.microsoft.com/office/drawing/2014/main" id="{CA58CA83-208E-4F48-AAE4-5462FA3F9222}"/>
              </a:ext>
            </a:extLst>
          </p:cNvPr>
          <p:cNvCxnSpPr/>
          <p:nvPr/>
        </p:nvCxnSpPr>
        <p:spPr>
          <a:xfrm>
            <a:off x="889258" y="4932948"/>
            <a:ext cx="736547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054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641C3C-09D5-436F-9120-7F2C94C67661}"/>
              </a:ext>
            </a:extLst>
          </p:cNvPr>
          <p:cNvSpPr txBox="1">
            <a:spLocks/>
          </p:cNvSpPr>
          <p:nvPr/>
        </p:nvSpPr>
        <p:spPr>
          <a:xfrm>
            <a:off x="1650380" y="1099827"/>
            <a:ext cx="5843239" cy="111512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a:t>Comparing 3 Programs</a:t>
            </a:r>
          </a:p>
        </p:txBody>
      </p:sp>
      <p:graphicFrame>
        <p:nvGraphicFramePr>
          <p:cNvPr id="12" name="Diagram 11">
            <a:extLst>
              <a:ext uri="{FF2B5EF4-FFF2-40B4-BE49-F238E27FC236}">
                <a16:creationId xmlns:a16="http://schemas.microsoft.com/office/drawing/2014/main" id="{DA79DD08-ABC4-42DE-9FDB-036A15B5966E}"/>
              </a:ext>
            </a:extLst>
          </p:cNvPr>
          <p:cNvGraphicFramePr/>
          <p:nvPr>
            <p:extLst>
              <p:ext uri="{D42A27DB-BD31-4B8C-83A1-F6EECF244321}">
                <p14:modId xmlns:p14="http://schemas.microsoft.com/office/powerpoint/2010/main" val="2219512086"/>
              </p:ext>
            </p:extLst>
          </p:nvPr>
        </p:nvGraphicFramePr>
        <p:xfrm>
          <a:off x="1101213" y="1641987"/>
          <a:ext cx="6941573" cy="44996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a:extLst>
              <a:ext uri="{FF2B5EF4-FFF2-40B4-BE49-F238E27FC236}">
                <a16:creationId xmlns:a16="http://schemas.microsoft.com/office/drawing/2014/main" id="{29578C4C-3135-41E4-A189-20F1BBE842F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686343120"/>
      </p:ext>
    </p:extLst>
  </p:cSld>
  <p:clrMapOvr>
    <a:masterClrMapping/>
  </p:clrMapOvr>
  <mc:AlternateContent xmlns:mc="http://schemas.openxmlformats.org/markup-compatibility/2006">
    <mc:Choice xmlns:p14="http://schemas.microsoft.com/office/powerpoint/2010/main" Requires="p14">
      <p:transition spd="slow" p14:dur="2000" advTm="96883"/>
    </mc:Choice>
    <mc:Fallback>
      <p:transition spd="slow" advTm="968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12574F-D414-485C-A11A-8554814EDA06}"/>
              </a:ext>
            </a:extLst>
          </p:cNvPr>
          <p:cNvSpPr>
            <a:spLocks noGrp="1"/>
          </p:cNvSpPr>
          <p:nvPr>
            <p:ph type="title"/>
          </p:nvPr>
        </p:nvSpPr>
        <p:spPr>
          <a:xfrm>
            <a:off x="721355" y="735626"/>
            <a:ext cx="8229600" cy="1143000"/>
          </a:xfrm>
        </p:spPr>
        <p:txBody>
          <a:bodyPr>
            <a:normAutofit fontScale="90000"/>
          </a:bodyPr>
          <a:lstStyle/>
          <a:p>
            <a:r>
              <a:rPr lang="en-US"/>
              <a:t>Which meals are offered at no cost to students?</a:t>
            </a:r>
          </a:p>
        </p:txBody>
      </p:sp>
      <p:grpSp>
        <p:nvGrpSpPr>
          <p:cNvPr id="22" name="Group 21">
            <a:extLst>
              <a:ext uri="{FF2B5EF4-FFF2-40B4-BE49-F238E27FC236}">
                <a16:creationId xmlns:a16="http://schemas.microsoft.com/office/drawing/2014/main" id="{B6F0FB3B-E619-4809-882E-F4524BBED3C7}"/>
              </a:ext>
            </a:extLst>
          </p:cNvPr>
          <p:cNvGrpSpPr/>
          <p:nvPr/>
        </p:nvGrpSpPr>
        <p:grpSpPr>
          <a:xfrm>
            <a:off x="383455" y="1956620"/>
            <a:ext cx="8377089" cy="4463844"/>
            <a:chOff x="417871" y="2025445"/>
            <a:chExt cx="8377089" cy="4463844"/>
          </a:xfrm>
        </p:grpSpPr>
        <p:grpSp>
          <p:nvGrpSpPr>
            <p:cNvPr id="18" name="Group 17">
              <a:extLst>
                <a:ext uri="{FF2B5EF4-FFF2-40B4-BE49-F238E27FC236}">
                  <a16:creationId xmlns:a16="http://schemas.microsoft.com/office/drawing/2014/main" id="{4CAAF7DD-E293-4480-9FF4-F3FC10ECEA62}"/>
                </a:ext>
              </a:extLst>
            </p:cNvPr>
            <p:cNvGrpSpPr/>
            <p:nvPr/>
          </p:nvGrpSpPr>
          <p:grpSpPr>
            <a:xfrm>
              <a:off x="417871" y="2025445"/>
              <a:ext cx="8377089" cy="4463844"/>
              <a:chOff x="417869" y="2251587"/>
              <a:chExt cx="8377089" cy="4463844"/>
            </a:xfrm>
          </p:grpSpPr>
          <p:sp>
            <p:nvSpPr>
              <p:cNvPr id="12" name="Rectangle 11">
                <a:extLst>
                  <a:ext uri="{FF2B5EF4-FFF2-40B4-BE49-F238E27FC236}">
                    <a16:creationId xmlns:a16="http://schemas.microsoft.com/office/drawing/2014/main" id="{CF3997FD-B42C-414F-9EB2-5DDF31D41B42}"/>
                  </a:ext>
                </a:extLst>
              </p:cNvPr>
              <p:cNvSpPr/>
              <p:nvPr/>
            </p:nvSpPr>
            <p:spPr>
              <a:xfrm>
                <a:off x="417871"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8B510E-10DB-44A2-B60E-17FC2F62A316}"/>
                  </a:ext>
                </a:extLst>
              </p:cNvPr>
              <p:cNvSpPr/>
              <p:nvPr/>
            </p:nvSpPr>
            <p:spPr>
              <a:xfrm>
                <a:off x="3259395"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FCFBB9-ED4C-45A0-A4C5-80746AEB0E36}"/>
                  </a:ext>
                </a:extLst>
              </p:cNvPr>
              <p:cNvSpPr/>
              <p:nvPr/>
            </p:nvSpPr>
            <p:spPr>
              <a:xfrm>
                <a:off x="6100919"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5D8FDD-BDBC-483A-A861-DEFCEBB7DF3C}"/>
                  </a:ext>
                </a:extLst>
              </p:cNvPr>
              <p:cNvSpPr/>
              <p:nvPr/>
            </p:nvSpPr>
            <p:spPr>
              <a:xfrm>
                <a:off x="41786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EC2F78-7CB9-42AC-9046-5DAA2CDAACE8}"/>
                  </a:ext>
                </a:extLst>
              </p:cNvPr>
              <p:cNvSpPr/>
              <p:nvPr/>
            </p:nvSpPr>
            <p:spPr>
              <a:xfrm>
                <a:off x="3259394" y="3163527"/>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E758C7-5385-49CE-80EF-95D73507F6F4}"/>
                  </a:ext>
                </a:extLst>
              </p:cNvPr>
              <p:cNvSpPr/>
              <p:nvPr/>
            </p:nvSpPr>
            <p:spPr>
              <a:xfrm>
                <a:off x="610091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4CCD5BE9-78DC-4E2F-9C28-B5871E5B6123}"/>
                </a:ext>
              </a:extLst>
            </p:cNvPr>
            <p:cNvSpPr txBox="1"/>
            <p:nvPr/>
          </p:nvSpPr>
          <p:spPr>
            <a:xfrm>
              <a:off x="698090" y="2181434"/>
              <a:ext cx="2133600" cy="646331"/>
            </a:xfrm>
            <a:prstGeom prst="rect">
              <a:avLst/>
            </a:prstGeom>
            <a:noFill/>
          </p:spPr>
          <p:txBody>
            <a:bodyPr wrap="square" rtlCol="0">
              <a:spAutoFit/>
            </a:bodyPr>
            <a:lstStyle/>
            <a:p>
              <a:pPr algn="ctr"/>
              <a:r>
                <a:rPr lang="en-US" sz="3600"/>
                <a:t>CEP</a:t>
              </a:r>
            </a:p>
          </p:txBody>
        </p:sp>
        <p:sp>
          <p:nvSpPr>
            <p:cNvPr id="20" name="TextBox 19">
              <a:extLst>
                <a:ext uri="{FF2B5EF4-FFF2-40B4-BE49-F238E27FC236}">
                  <a16:creationId xmlns:a16="http://schemas.microsoft.com/office/drawing/2014/main" id="{43BA9CB2-0493-4748-9CFD-33213243BECE}"/>
                </a:ext>
              </a:extLst>
            </p:cNvPr>
            <p:cNvSpPr txBox="1"/>
            <p:nvPr/>
          </p:nvSpPr>
          <p:spPr>
            <a:xfrm>
              <a:off x="6216449" y="2187433"/>
              <a:ext cx="2462981" cy="584775"/>
            </a:xfrm>
            <a:prstGeom prst="rect">
              <a:avLst/>
            </a:prstGeom>
            <a:noFill/>
          </p:spPr>
          <p:txBody>
            <a:bodyPr wrap="square" rtlCol="0">
              <a:spAutoFit/>
            </a:bodyPr>
            <a:lstStyle/>
            <a:p>
              <a:pPr algn="ctr"/>
              <a:r>
                <a:rPr lang="en-US" sz="3200"/>
                <a:t>Non-Pricing</a:t>
              </a:r>
            </a:p>
          </p:txBody>
        </p:sp>
        <p:sp>
          <p:nvSpPr>
            <p:cNvPr id="21" name="TextBox 20">
              <a:extLst>
                <a:ext uri="{FF2B5EF4-FFF2-40B4-BE49-F238E27FC236}">
                  <a16:creationId xmlns:a16="http://schemas.microsoft.com/office/drawing/2014/main" id="{AEEDFBD5-C6E2-4695-96EC-5F5E82037414}"/>
                </a:ext>
              </a:extLst>
            </p:cNvPr>
            <p:cNvSpPr txBox="1"/>
            <p:nvPr/>
          </p:nvSpPr>
          <p:spPr>
            <a:xfrm>
              <a:off x="3411793" y="2181434"/>
              <a:ext cx="2408910" cy="584775"/>
            </a:xfrm>
            <a:prstGeom prst="rect">
              <a:avLst/>
            </a:prstGeom>
            <a:noFill/>
          </p:spPr>
          <p:txBody>
            <a:bodyPr wrap="square" rtlCol="0">
              <a:spAutoFit/>
            </a:bodyPr>
            <a:lstStyle/>
            <a:p>
              <a:pPr algn="ctr"/>
              <a:r>
                <a:rPr lang="en-US" sz="3200"/>
                <a:t>Provision 2</a:t>
              </a:r>
            </a:p>
          </p:txBody>
        </p:sp>
      </p:grpSp>
      <p:sp>
        <p:nvSpPr>
          <p:cNvPr id="23" name="TextBox 22">
            <a:extLst>
              <a:ext uri="{FF2B5EF4-FFF2-40B4-BE49-F238E27FC236}">
                <a16:creationId xmlns:a16="http://schemas.microsoft.com/office/drawing/2014/main" id="{20949F1B-F811-4243-B989-D34C47847BBA}"/>
              </a:ext>
            </a:extLst>
          </p:cNvPr>
          <p:cNvSpPr txBox="1"/>
          <p:nvPr/>
        </p:nvSpPr>
        <p:spPr>
          <a:xfrm>
            <a:off x="535854" y="3024551"/>
            <a:ext cx="2374494" cy="1200329"/>
          </a:xfrm>
          <a:prstGeom prst="rect">
            <a:avLst/>
          </a:prstGeom>
          <a:noFill/>
        </p:spPr>
        <p:txBody>
          <a:bodyPr wrap="square" rtlCol="0">
            <a:spAutoFit/>
          </a:bodyPr>
          <a:lstStyle/>
          <a:p>
            <a:r>
              <a:rPr lang="en-US"/>
              <a:t>All students are offered both school breakfast and lunch at no cost to them.</a:t>
            </a:r>
          </a:p>
        </p:txBody>
      </p:sp>
      <p:sp>
        <p:nvSpPr>
          <p:cNvPr id="25" name="TextBox 24">
            <a:extLst>
              <a:ext uri="{FF2B5EF4-FFF2-40B4-BE49-F238E27FC236}">
                <a16:creationId xmlns:a16="http://schemas.microsoft.com/office/drawing/2014/main" id="{B854DDBA-6463-41D5-B7A1-7B1A302BE033}"/>
              </a:ext>
            </a:extLst>
          </p:cNvPr>
          <p:cNvSpPr txBox="1"/>
          <p:nvPr/>
        </p:nvSpPr>
        <p:spPr>
          <a:xfrm>
            <a:off x="3338048" y="2969793"/>
            <a:ext cx="2266339" cy="1754326"/>
          </a:xfrm>
          <a:prstGeom prst="rect">
            <a:avLst/>
          </a:prstGeom>
          <a:noFill/>
        </p:spPr>
        <p:txBody>
          <a:bodyPr wrap="square">
            <a:spAutoFit/>
          </a:bodyPr>
          <a:lstStyle/>
          <a:p>
            <a:r>
              <a:rPr lang="en-US"/>
              <a:t>Schools can use Provision 2 to offer school breakfast and/or lunch to all students at no cost to them.</a:t>
            </a:r>
          </a:p>
        </p:txBody>
      </p:sp>
      <p:sp>
        <p:nvSpPr>
          <p:cNvPr id="27" name="TextBox 26">
            <a:extLst>
              <a:ext uri="{FF2B5EF4-FFF2-40B4-BE49-F238E27FC236}">
                <a16:creationId xmlns:a16="http://schemas.microsoft.com/office/drawing/2014/main" id="{60F88A3E-725E-4D59-ABB7-393E595D47FC}"/>
              </a:ext>
            </a:extLst>
          </p:cNvPr>
          <p:cNvSpPr txBox="1"/>
          <p:nvPr/>
        </p:nvSpPr>
        <p:spPr>
          <a:xfrm>
            <a:off x="6147623" y="3097161"/>
            <a:ext cx="2460523" cy="1477328"/>
          </a:xfrm>
          <a:prstGeom prst="rect">
            <a:avLst/>
          </a:prstGeom>
          <a:noFill/>
        </p:spPr>
        <p:txBody>
          <a:bodyPr wrap="square">
            <a:spAutoFit/>
          </a:bodyPr>
          <a:lstStyle/>
          <a:p>
            <a:r>
              <a:rPr lang="en-US"/>
              <a:t>School(s) may offer school breakfast and/or lunch for all students at no cost to them. </a:t>
            </a:r>
          </a:p>
        </p:txBody>
      </p:sp>
      <p:pic>
        <p:nvPicPr>
          <p:cNvPr id="29" name="Graphic 28" descr="Lunch Box with solid fill">
            <a:extLst>
              <a:ext uri="{FF2B5EF4-FFF2-40B4-BE49-F238E27FC236}">
                <a16:creationId xmlns:a16="http://schemas.microsoft.com/office/drawing/2014/main" id="{08366861-4B39-4E10-96F8-A02D8E11F7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4155" y="828967"/>
            <a:ext cx="914400" cy="914400"/>
          </a:xfrm>
          <a:prstGeom prst="rect">
            <a:avLst/>
          </a:prstGeom>
        </p:spPr>
      </p:pic>
      <p:pic>
        <p:nvPicPr>
          <p:cNvPr id="2" name="Audio 1">
            <a:hlinkClick r:id="" action="ppaction://media"/>
            <a:extLst>
              <a:ext uri="{FF2B5EF4-FFF2-40B4-BE49-F238E27FC236}">
                <a16:creationId xmlns:a16="http://schemas.microsoft.com/office/drawing/2014/main" id="{A4E69DBA-F2B2-4AAD-AF7B-34CB1076302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807279699"/>
      </p:ext>
    </p:extLst>
  </p:cSld>
  <p:clrMapOvr>
    <a:masterClrMapping/>
  </p:clrMapOvr>
  <mc:AlternateContent xmlns:mc="http://schemas.openxmlformats.org/markup-compatibility/2006">
    <mc:Choice xmlns:p14="http://schemas.microsoft.com/office/powerpoint/2010/main" Requires="p14">
      <p:transition spd="slow" p14:dur="2000" advTm="33887"/>
    </mc:Choice>
    <mc:Fallback>
      <p:transition spd="slow" advTm="33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12574F-D414-485C-A11A-8554814EDA06}"/>
              </a:ext>
            </a:extLst>
          </p:cNvPr>
          <p:cNvSpPr>
            <a:spLocks noGrp="1"/>
          </p:cNvSpPr>
          <p:nvPr>
            <p:ph type="title"/>
          </p:nvPr>
        </p:nvSpPr>
        <p:spPr>
          <a:xfrm>
            <a:off x="752883" y="673485"/>
            <a:ext cx="8229600" cy="1143000"/>
          </a:xfrm>
        </p:spPr>
        <p:txBody>
          <a:bodyPr>
            <a:normAutofit/>
          </a:bodyPr>
          <a:lstStyle/>
          <a:p>
            <a:r>
              <a:rPr lang="en-US"/>
              <a:t>Which schools are eligible?</a:t>
            </a:r>
          </a:p>
        </p:txBody>
      </p:sp>
      <p:grpSp>
        <p:nvGrpSpPr>
          <p:cNvPr id="22" name="Group 21">
            <a:extLst>
              <a:ext uri="{FF2B5EF4-FFF2-40B4-BE49-F238E27FC236}">
                <a16:creationId xmlns:a16="http://schemas.microsoft.com/office/drawing/2014/main" id="{B6F0FB3B-E619-4809-882E-F4524BBED3C7}"/>
              </a:ext>
            </a:extLst>
          </p:cNvPr>
          <p:cNvGrpSpPr/>
          <p:nvPr/>
        </p:nvGrpSpPr>
        <p:grpSpPr>
          <a:xfrm>
            <a:off x="383455" y="1956620"/>
            <a:ext cx="8377089" cy="4463844"/>
            <a:chOff x="417871" y="2025445"/>
            <a:chExt cx="8377089" cy="4463844"/>
          </a:xfrm>
        </p:grpSpPr>
        <p:grpSp>
          <p:nvGrpSpPr>
            <p:cNvPr id="18" name="Group 17">
              <a:extLst>
                <a:ext uri="{FF2B5EF4-FFF2-40B4-BE49-F238E27FC236}">
                  <a16:creationId xmlns:a16="http://schemas.microsoft.com/office/drawing/2014/main" id="{4CAAF7DD-E293-4480-9FF4-F3FC10ECEA62}"/>
                </a:ext>
              </a:extLst>
            </p:cNvPr>
            <p:cNvGrpSpPr/>
            <p:nvPr/>
          </p:nvGrpSpPr>
          <p:grpSpPr>
            <a:xfrm>
              <a:off x="417871" y="2025445"/>
              <a:ext cx="8377089" cy="4463844"/>
              <a:chOff x="417869" y="2251587"/>
              <a:chExt cx="8377089" cy="4463844"/>
            </a:xfrm>
          </p:grpSpPr>
          <p:sp>
            <p:nvSpPr>
              <p:cNvPr id="12" name="Rectangle 11">
                <a:extLst>
                  <a:ext uri="{FF2B5EF4-FFF2-40B4-BE49-F238E27FC236}">
                    <a16:creationId xmlns:a16="http://schemas.microsoft.com/office/drawing/2014/main" id="{CF3997FD-B42C-414F-9EB2-5DDF31D41B42}"/>
                  </a:ext>
                </a:extLst>
              </p:cNvPr>
              <p:cNvSpPr/>
              <p:nvPr/>
            </p:nvSpPr>
            <p:spPr>
              <a:xfrm>
                <a:off x="417871"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8B510E-10DB-44A2-B60E-17FC2F62A316}"/>
                  </a:ext>
                </a:extLst>
              </p:cNvPr>
              <p:cNvSpPr/>
              <p:nvPr/>
            </p:nvSpPr>
            <p:spPr>
              <a:xfrm>
                <a:off x="3259395"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FCFBB9-ED4C-45A0-A4C5-80746AEB0E36}"/>
                  </a:ext>
                </a:extLst>
              </p:cNvPr>
              <p:cNvSpPr/>
              <p:nvPr/>
            </p:nvSpPr>
            <p:spPr>
              <a:xfrm>
                <a:off x="6100919"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5D8FDD-BDBC-483A-A861-DEFCEBB7DF3C}"/>
                  </a:ext>
                </a:extLst>
              </p:cNvPr>
              <p:cNvSpPr/>
              <p:nvPr/>
            </p:nvSpPr>
            <p:spPr>
              <a:xfrm>
                <a:off x="41786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EC2F78-7CB9-42AC-9046-5DAA2CDAACE8}"/>
                  </a:ext>
                </a:extLst>
              </p:cNvPr>
              <p:cNvSpPr/>
              <p:nvPr/>
            </p:nvSpPr>
            <p:spPr>
              <a:xfrm>
                <a:off x="3259394" y="3163527"/>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E758C7-5385-49CE-80EF-95D73507F6F4}"/>
                  </a:ext>
                </a:extLst>
              </p:cNvPr>
              <p:cNvSpPr/>
              <p:nvPr/>
            </p:nvSpPr>
            <p:spPr>
              <a:xfrm>
                <a:off x="610091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4CCD5BE9-78DC-4E2F-9C28-B5871E5B6123}"/>
                </a:ext>
              </a:extLst>
            </p:cNvPr>
            <p:cNvSpPr txBox="1"/>
            <p:nvPr/>
          </p:nvSpPr>
          <p:spPr>
            <a:xfrm>
              <a:off x="698090" y="2181434"/>
              <a:ext cx="2133600" cy="646331"/>
            </a:xfrm>
            <a:prstGeom prst="rect">
              <a:avLst/>
            </a:prstGeom>
            <a:noFill/>
          </p:spPr>
          <p:txBody>
            <a:bodyPr wrap="square" rtlCol="0">
              <a:spAutoFit/>
            </a:bodyPr>
            <a:lstStyle/>
            <a:p>
              <a:pPr algn="ctr"/>
              <a:r>
                <a:rPr lang="en-US" sz="3600"/>
                <a:t>CEP</a:t>
              </a:r>
            </a:p>
          </p:txBody>
        </p:sp>
        <p:sp>
          <p:nvSpPr>
            <p:cNvPr id="20" name="TextBox 19">
              <a:extLst>
                <a:ext uri="{FF2B5EF4-FFF2-40B4-BE49-F238E27FC236}">
                  <a16:creationId xmlns:a16="http://schemas.microsoft.com/office/drawing/2014/main" id="{43BA9CB2-0493-4748-9CFD-33213243BECE}"/>
                </a:ext>
              </a:extLst>
            </p:cNvPr>
            <p:cNvSpPr txBox="1"/>
            <p:nvPr/>
          </p:nvSpPr>
          <p:spPr>
            <a:xfrm>
              <a:off x="6216449" y="2187433"/>
              <a:ext cx="2462981" cy="584775"/>
            </a:xfrm>
            <a:prstGeom prst="rect">
              <a:avLst/>
            </a:prstGeom>
            <a:noFill/>
          </p:spPr>
          <p:txBody>
            <a:bodyPr wrap="square" rtlCol="0">
              <a:spAutoFit/>
            </a:bodyPr>
            <a:lstStyle/>
            <a:p>
              <a:pPr algn="ctr"/>
              <a:r>
                <a:rPr lang="en-US" sz="3200"/>
                <a:t>Non-Pricing</a:t>
              </a:r>
            </a:p>
          </p:txBody>
        </p:sp>
        <p:sp>
          <p:nvSpPr>
            <p:cNvPr id="21" name="TextBox 20">
              <a:extLst>
                <a:ext uri="{FF2B5EF4-FFF2-40B4-BE49-F238E27FC236}">
                  <a16:creationId xmlns:a16="http://schemas.microsoft.com/office/drawing/2014/main" id="{AEEDFBD5-C6E2-4695-96EC-5F5E82037414}"/>
                </a:ext>
              </a:extLst>
            </p:cNvPr>
            <p:cNvSpPr txBox="1"/>
            <p:nvPr/>
          </p:nvSpPr>
          <p:spPr>
            <a:xfrm>
              <a:off x="3411793" y="2181434"/>
              <a:ext cx="2408910" cy="584775"/>
            </a:xfrm>
            <a:prstGeom prst="rect">
              <a:avLst/>
            </a:prstGeom>
            <a:noFill/>
          </p:spPr>
          <p:txBody>
            <a:bodyPr wrap="square" rtlCol="0">
              <a:spAutoFit/>
            </a:bodyPr>
            <a:lstStyle/>
            <a:p>
              <a:pPr algn="ctr"/>
              <a:r>
                <a:rPr lang="en-US" sz="3200"/>
                <a:t>Provision 2</a:t>
              </a:r>
            </a:p>
          </p:txBody>
        </p:sp>
      </p:grpSp>
      <p:sp>
        <p:nvSpPr>
          <p:cNvPr id="25" name="TextBox 24">
            <a:extLst>
              <a:ext uri="{FF2B5EF4-FFF2-40B4-BE49-F238E27FC236}">
                <a16:creationId xmlns:a16="http://schemas.microsoft.com/office/drawing/2014/main" id="{B854DDBA-6463-41D5-B7A1-7B1A302BE033}"/>
              </a:ext>
            </a:extLst>
          </p:cNvPr>
          <p:cNvSpPr txBox="1"/>
          <p:nvPr/>
        </p:nvSpPr>
        <p:spPr>
          <a:xfrm>
            <a:off x="3338048" y="3097161"/>
            <a:ext cx="2448239" cy="923330"/>
          </a:xfrm>
          <a:prstGeom prst="rect">
            <a:avLst/>
          </a:prstGeom>
          <a:noFill/>
        </p:spPr>
        <p:txBody>
          <a:bodyPr wrap="square">
            <a:spAutoFit/>
          </a:bodyPr>
          <a:lstStyle/>
          <a:p>
            <a:r>
              <a:rPr lang="en-US"/>
              <a:t>All schools are eligible to participate.</a:t>
            </a:r>
          </a:p>
        </p:txBody>
      </p:sp>
      <p:sp>
        <p:nvSpPr>
          <p:cNvPr id="27" name="TextBox 26">
            <a:extLst>
              <a:ext uri="{FF2B5EF4-FFF2-40B4-BE49-F238E27FC236}">
                <a16:creationId xmlns:a16="http://schemas.microsoft.com/office/drawing/2014/main" id="{60F88A3E-725E-4D59-ABB7-393E595D47FC}"/>
              </a:ext>
            </a:extLst>
          </p:cNvPr>
          <p:cNvSpPr txBox="1"/>
          <p:nvPr/>
        </p:nvSpPr>
        <p:spPr>
          <a:xfrm>
            <a:off x="6147623" y="3097161"/>
            <a:ext cx="2460523" cy="646331"/>
          </a:xfrm>
          <a:prstGeom prst="rect">
            <a:avLst/>
          </a:prstGeom>
          <a:noFill/>
        </p:spPr>
        <p:txBody>
          <a:bodyPr wrap="square">
            <a:spAutoFit/>
          </a:bodyPr>
          <a:lstStyle/>
          <a:p>
            <a:r>
              <a:rPr lang="en-US"/>
              <a:t>All schools are eligible.</a:t>
            </a:r>
          </a:p>
        </p:txBody>
      </p:sp>
      <p:sp>
        <p:nvSpPr>
          <p:cNvPr id="24" name="TextBox 23">
            <a:extLst>
              <a:ext uri="{FF2B5EF4-FFF2-40B4-BE49-F238E27FC236}">
                <a16:creationId xmlns:a16="http://schemas.microsoft.com/office/drawing/2014/main" id="{279F7320-CE21-4BB3-956F-1681B3A598DF}"/>
              </a:ext>
            </a:extLst>
          </p:cNvPr>
          <p:cNvSpPr txBox="1"/>
          <p:nvPr/>
        </p:nvSpPr>
        <p:spPr>
          <a:xfrm>
            <a:off x="383454" y="2969793"/>
            <a:ext cx="2740741" cy="2893100"/>
          </a:xfrm>
          <a:prstGeom prst="rect">
            <a:avLst/>
          </a:prstGeom>
          <a:noFill/>
        </p:spPr>
        <p:txBody>
          <a:bodyPr wrap="square">
            <a:spAutoFit/>
          </a:bodyPr>
          <a:lstStyle/>
          <a:p>
            <a:r>
              <a:rPr lang="en-US" sz="1400"/>
              <a:t>High-poverty schools are eligible when the identified student percentage is at least 40%. Identified students are eligible for free meals through a data matching process if they live in households that participate in SNAP, TANF, and/or FDPIR, or are homeless, migrant, in foster care, or enrolled in Head Start (and Medicaid, in some states).</a:t>
            </a:r>
          </a:p>
        </p:txBody>
      </p:sp>
      <p:pic>
        <p:nvPicPr>
          <p:cNvPr id="4" name="Graphic 3" descr="Schoolhouse with solid fill">
            <a:extLst>
              <a:ext uri="{FF2B5EF4-FFF2-40B4-BE49-F238E27FC236}">
                <a16:creationId xmlns:a16="http://schemas.microsoft.com/office/drawing/2014/main" id="{07996EF1-FADA-45F2-9E89-D1ED013AD7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046" y="629057"/>
            <a:ext cx="1187428" cy="1187428"/>
          </a:xfrm>
          <a:prstGeom prst="rect">
            <a:avLst/>
          </a:prstGeom>
        </p:spPr>
      </p:pic>
      <p:pic>
        <p:nvPicPr>
          <p:cNvPr id="2" name="Audio 1">
            <a:hlinkClick r:id="" action="ppaction://media"/>
            <a:extLst>
              <a:ext uri="{FF2B5EF4-FFF2-40B4-BE49-F238E27FC236}">
                <a16:creationId xmlns:a16="http://schemas.microsoft.com/office/drawing/2014/main" id="{BE00363E-E75B-401B-B598-CAE4E180712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123118857"/>
      </p:ext>
    </p:extLst>
  </p:cSld>
  <p:clrMapOvr>
    <a:masterClrMapping/>
  </p:clrMapOvr>
  <mc:AlternateContent xmlns:mc="http://schemas.openxmlformats.org/markup-compatibility/2006">
    <mc:Choice xmlns:p14="http://schemas.microsoft.com/office/powerpoint/2010/main" Requires="p14">
      <p:transition spd="slow" p14:dur="2000" advTm="15311"/>
    </mc:Choice>
    <mc:Fallback>
      <p:transition spd="slow" advTm="15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12574F-D414-485C-A11A-8554814EDA06}"/>
              </a:ext>
            </a:extLst>
          </p:cNvPr>
          <p:cNvSpPr>
            <a:spLocks noGrp="1"/>
          </p:cNvSpPr>
          <p:nvPr>
            <p:ph type="title"/>
          </p:nvPr>
        </p:nvSpPr>
        <p:spPr>
          <a:xfrm>
            <a:off x="690891" y="698090"/>
            <a:ext cx="8229600" cy="1143000"/>
          </a:xfrm>
        </p:spPr>
        <p:txBody>
          <a:bodyPr>
            <a:normAutofit/>
          </a:bodyPr>
          <a:lstStyle/>
          <a:p>
            <a:r>
              <a:rPr lang="en-US"/>
              <a:t>When is the deadline?</a:t>
            </a:r>
          </a:p>
        </p:txBody>
      </p:sp>
      <p:grpSp>
        <p:nvGrpSpPr>
          <p:cNvPr id="22" name="Group 21">
            <a:extLst>
              <a:ext uri="{FF2B5EF4-FFF2-40B4-BE49-F238E27FC236}">
                <a16:creationId xmlns:a16="http://schemas.microsoft.com/office/drawing/2014/main" id="{B6F0FB3B-E619-4809-882E-F4524BBED3C7}"/>
              </a:ext>
            </a:extLst>
          </p:cNvPr>
          <p:cNvGrpSpPr/>
          <p:nvPr/>
        </p:nvGrpSpPr>
        <p:grpSpPr>
          <a:xfrm>
            <a:off x="383455" y="1956620"/>
            <a:ext cx="8377089" cy="4463844"/>
            <a:chOff x="417871" y="2025445"/>
            <a:chExt cx="8377089" cy="4463844"/>
          </a:xfrm>
        </p:grpSpPr>
        <p:grpSp>
          <p:nvGrpSpPr>
            <p:cNvPr id="18" name="Group 17">
              <a:extLst>
                <a:ext uri="{FF2B5EF4-FFF2-40B4-BE49-F238E27FC236}">
                  <a16:creationId xmlns:a16="http://schemas.microsoft.com/office/drawing/2014/main" id="{4CAAF7DD-E293-4480-9FF4-F3FC10ECEA62}"/>
                </a:ext>
              </a:extLst>
            </p:cNvPr>
            <p:cNvGrpSpPr/>
            <p:nvPr/>
          </p:nvGrpSpPr>
          <p:grpSpPr>
            <a:xfrm>
              <a:off x="417871" y="2025445"/>
              <a:ext cx="8377089" cy="4463844"/>
              <a:chOff x="417869" y="2251587"/>
              <a:chExt cx="8377089" cy="4463844"/>
            </a:xfrm>
          </p:grpSpPr>
          <p:sp>
            <p:nvSpPr>
              <p:cNvPr id="12" name="Rectangle 11">
                <a:extLst>
                  <a:ext uri="{FF2B5EF4-FFF2-40B4-BE49-F238E27FC236}">
                    <a16:creationId xmlns:a16="http://schemas.microsoft.com/office/drawing/2014/main" id="{CF3997FD-B42C-414F-9EB2-5DDF31D41B42}"/>
                  </a:ext>
                </a:extLst>
              </p:cNvPr>
              <p:cNvSpPr/>
              <p:nvPr/>
            </p:nvSpPr>
            <p:spPr>
              <a:xfrm>
                <a:off x="417871"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8B510E-10DB-44A2-B60E-17FC2F62A316}"/>
                  </a:ext>
                </a:extLst>
              </p:cNvPr>
              <p:cNvSpPr/>
              <p:nvPr/>
            </p:nvSpPr>
            <p:spPr>
              <a:xfrm>
                <a:off x="3259395"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FCFBB9-ED4C-45A0-A4C5-80746AEB0E36}"/>
                  </a:ext>
                </a:extLst>
              </p:cNvPr>
              <p:cNvSpPr/>
              <p:nvPr/>
            </p:nvSpPr>
            <p:spPr>
              <a:xfrm>
                <a:off x="6100919"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5D8FDD-BDBC-483A-A861-DEFCEBB7DF3C}"/>
                  </a:ext>
                </a:extLst>
              </p:cNvPr>
              <p:cNvSpPr/>
              <p:nvPr/>
            </p:nvSpPr>
            <p:spPr>
              <a:xfrm>
                <a:off x="41786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EC2F78-7CB9-42AC-9046-5DAA2CDAACE8}"/>
                  </a:ext>
                </a:extLst>
              </p:cNvPr>
              <p:cNvSpPr/>
              <p:nvPr/>
            </p:nvSpPr>
            <p:spPr>
              <a:xfrm>
                <a:off x="3259394" y="3163527"/>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E758C7-5385-49CE-80EF-95D73507F6F4}"/>
                  </a:ext>
                </a:extLst>
              </p:cNvPr>
              <p:cNvSpPr/>
              <p:nvPr/>
            </p:nvSpPr>
            <p:spPr>
              <a:xfrm>
                <a:off x="610091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4CCD5BE9-78DC-4E2F-9C28-B5871E5B6123}"/>
                </a:ext>
              </a:extLst>
            </p:cNvPr>
            <p:cNvSpPr txBox="1"/>
            <p:nvPr/>
          </p:nvSpPr>
          <p:spPr>
            <a:xfrm>
              <a:off x="698090" y="2181434"/>
              <a:ext cx="2133600" cy="646331"/>
            </a:xfrm>
            <a:prstGeom prst="rect">
              <a:avLst/>
            </a:prstGeom>
            <a:noFill/>
          </p:spPr>
          <p:txBody>
            <a:bodyPr wrap="square" rtlCol="0">
              <a:spAutoFit/>
            </a:bodyPr>
            <a:lstStyle/>
            <a:p>
              <a:pPr algn="ctr"/>
              <a:r>
                <a:rPr lang="en-US" sz="3600"/>
                <a:t>CEP</a:t>
              </a:r>
            </a:p>
          </p:txBody>
        </p:sp>
        <p:sp>
          <p:nvSpPr>
            <p:cNvPr id="20" name="TextBox 19">
              <a:extLst>
                <a:ext uri="{FF2B5EF4-FFF2-40B4-BE49-F238E27FC236}">
                  <a16:creationId xmlns:a16="http://schemas.microsoft.com/office/drawing/2014/main" id="{43BA9CB2-0493-4748-9CFD-33213243BECE}"/>
                </a:ext>
              </a:extLst>
            </p:cNvPr>
            <p:cNvSpPr txBox="1"/>
            <p:nvPr/>
          </p:nvSpPr>
          <p:spPr>
            <a:xfrm>
              <a:off x="6216449" y="2187433"/>
              <a:ext cx="2462981" cy="584775"/>
            </a:xfrm>
            <a:prstGeom prst="rect">
              <a:avLst/>
            </a:prstGeom>
            <a:noFill/>
          </p:spPr>
          <p:txBody>
            <a:bodyPr wrap="square" rtlCol="0">
              <a:spAutoFit/>
            </a:bodyPr>
            <a:lstStyle/>
            <a:p>
              <a:pPr algn="ctr"/>
              <a:r>
                <a:rPr lang="en-US" sz="3200"/>
                <a:t>Non-Pricing</a:t>
              </a:r>
            </a:p>
          </p:txBody>
        </p:sp>
        <p:sp>
          <p:nvSpPr>
            <p:cNvPr id="21" name="TextBox 20">
              <a:extLst>
                <a:ext uri="{FF2B5EF4-FFF2-40B4-BE49-F238E27FC236}">
                  <a16:creationId xmlns:a16="http://schemas.microsoft.com/office/drawing/2014/main" id="{AEEDFBD5-C6E2-4695-96EC-5F5E82037414}"/>
                </a:ext>
              </a:extLst>
            </p:cNvPr>
            <p:cNvSpPr txBox="1"/>
            <p:nvPr/>
          </p:nvSpPr>
          <p:spPr>
            <a:xfrm>
              <a:off x="3411793" y="2181434"/>
              <a:ext cx="2408910" cy="584775"/>
            </a:xfrm>
            <a:prstGeom prst="rect">
              <a:avLst/>
            </a:prstGeom>
            <a:noFill/>
          </p:spPr>
          <p:txBody>
            <a:bodyPr wrap="square" rtlCol="0">
              <a:spAutoFit/>
            </a:bodyPr>
            <a:lstStyle/>
            <a:p>
              <a:pPr algn="ctr"/>
              <a:r>
                <a:rPr lang="en-US" sz="3200"/>
                <a:t>Provision 2</a:t>
              </a:r>
            </a:p>
          </p:txBody>
        </p:sp>
      </p:grpSp>
      <p:sp>
        <p:nvSpPr>
          <p:cNvPr id="23" name="TextBox 22">
            <a:extLst>
              <a:ext uri="{FF2B5EF4-FFF2-40B4-BE49-F238E27FC236}">
                <a16:creationId xmlns:a16="http://schemas.microsoft.com/office/drawing/2014/main" id="{730D2424-9FA5-4905-B1CE-1A8236E5B2A2}"/>
              </a:ext>
            </a:extLst>
          </p:cNvPr>
          <p:cNvSpPr txBox="1"/>
          <p:nvPr/>
        </p:nvSpPr>
        <p:spPr>
          <a:xfrm>
            <a:off x="3205315" y="3065344"/>
            <a:ext cx="2580971" cy="923330"/>
          </a:xfrm>
          <a:prstGeom prst="rect">
            <a:avLst/>
          </a:prstGeom>
          <a:noFill/>
        </p:spPr>
        <p:txBody>
          <a:bodyPr wrap="square">
            <a:spAutoFit/>
          </a:bodyPr>
          <a:lstStyle/>
          <a:p>
            <a:r>
              <a:rPr lang="en-US"/>
              <a:t>Schools must obtain state agency approval by October 15. </a:t>
            </a:r>
          </a:p>
        </p:txBody>
      </p:sp>
      <p:sp>
        <p:nvSpPr>
          <p:cNvPr id="26" name="TextBox 25">
            <a:extLst>
              <a:ext uri="{FF2B5EF4-FFF2-40B4-BE49-F238E27FC236}">
                <a16:creationId xmlns:a16="http://schemas.microsoft.com/office/drawing/2014/main" id="{29A1C8A1-63AF-4473-9B4A-BB0C67C5E41F}"/>
              </a:ext>
            </a:extLst>
          </p:cNvPr>
          <p:cNvSpPr txBox="1"/>
          <p:nvPr/>
        </p:nvSpPr>
        <p:spPr>
          <a:xfrm>
            <a:off x="417871" y="3076222"/>
            <a:ext cx="2541639" cy="923330"/>
          </a:xfrm>
          <a:prstGeom prst="rect">
            <a:avLst/>
          </a:prstGeom>
          <a:noFill/>
        </p:spPr>
        <p:txBody>
          <a:bodyPr wrap="square">
            <a:spAutoFit/>
          </a:bodyPr>
          <a:lstStyle/>
          <a:p>
            <a:r>
              <a:rPr lang="en-US"/>
              <a:t>Schools must declare their intent to elect CEP before June 30. </a:t>
            </a:r>
          </a:p>
        </p:txBody>
      </p:sp>
      <p:sp>
        <p:nvSpPr>
          <p:cNvPr id="28" name="TextBox 27">
            <a:extLst>
              <a:ext uri="{FF2B5EF4-FFF2-40B4-BE49-F238E27FC236}">
                <a16:creationId xmlns:a16="http://schemas.microsoft.com/office/drawing/2014/main" id="{0B7C6633-9BAC-45D2-88E0-8C318E7370AF}"/>
              </a:ext>
            </a:extLst>
          </p:cNvPr>
          <p:cNvSpPr txBox="1"/>
          <p:nvPr/>
        </p:nvSpPr>
        <p:spPr>
          <a:xfrm>
            <a:off x="7073081" y="3076222"/>
            <a:ext cx="680883" cy="369332"/>
          </a:xfrm>
          <a:prstGeom prst="rect">
            <a:avLst/>
          </a:prstGeom>
          <a:noFill/>
        </p:spPr>
        <p:txBody>
          <a:bodyPr wrap="square">
            <a:spAutoFit/>
          </a:bodyPr>
          <a:lstStyle/>
          <a:p>
            <a:r>
              <a:rPr lang="en-US"/>
              <a:t>N/A</a:t>
            </a:r>
          </a:p>
        </p:txBody>
      </p:sp>
      <p:pic>
        <p:nvPicPr>
          <p:cNvPr id="6" name="Graphic 5" descr="Clock with solid fill">
            <a:extLst>
              <a:ext uri="{FF2B5EF4-FFF2-40B4-BE49-F238E27FC236}">
                <a16:creationId xmlns:a16="http://schemas.microsoft.com/office/drawing/2014/main" id="{D95E0AA5-EBCF-4EE0-BC6B-E0E43E2C43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702" y="812390"/>
            <a:ext cx="914400" cy="914400"/>
          </a:xfrm>
          <a:prstGeom prst="rect">
            <a:avLst/>
          </a:prstGeom>
        </p:spPr>
      </p:pic>
      <p:pic>
        <p:nvPicPr>
          <p:cNvPr id="2" name="Audio 1">
            <a:hlinkClick r:id="" action="ppaction://media"/>
            <a:extLst>
              <a:ext uri="{FF2B5EF4-FFF2-40B4-BE49-F238E27FC236}">
                <a16:creationId xmlns:a16="http://schemas.microsoft.com/office/drawing/2014/main" id="{211D6C61-0DF9-4257-AC13-357A34B6797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144731379"/>
      </p:ext>
    </p:extLst>
  </p:cSld>
  <p:clrMapOvr>
    <a:masterClrMapping/>
  </p:clrMapOvr>
  <mc:AlternateContent xmlns:mc="http://schemas.openxmlformats.org/markup-compatibility/2006">
    <mc:Choice xmlns:p14="http://schemas.microsoft.com/office/powerpoint/2010/main" Requires="p14">
      <p:transition spd="slow" p14:dur="2000" advTm="27479"/>
    </mc:Choice>
    <mc:Fallback>
      <p:transition spd="slow" advTm="274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12574F-D414-485C-A11A-8554814EDA06}"/>
              </a:ext>
            </a:extLst>
          </p:cNvPr>
          <p:cNvSpPr>
            <a:spLocks noGrp="1"/>
          </p:cNvSpPr>
          <p:nvPr>
            <p:ph type="title"/>
          </p:nvPr>
        </p:nvSpPr>
        <p:spPr>
          <a:xfrm>
            <a:off x="868113" y="698090"/>
            <a:ext cx="8229600" cy="1143000"/>
          </a:xfrm>
        </p:spPr>
        <p:txBody>
          <a:bodyPr>
            <a:normAutofit/>
          </a:bodyPr>
          <a:lstStyle/>
          <a:p>
            <a:r>
              <a:rPr lang="en-US"/>
              <a:t>What are the benefits for schools?</a:t>
            </a:r>
          </a:p>
        </p:txBody>
      </p:sp>
      <p:grpSp>
        <p:nvGrpSpPr>
          <p:cNvPr id="22" name="Group 21">
            <a:extLst>
              <a:ext uri="{FF2B5EF4-FFF2-40B4-BE49-F238E27FC236}">
                <a16:creationId xmlns:a16="http://schemas.microsoft.com/office/drawing/2014/main" id="{B6F0FB3B-E619-4809-882E-F4524BBED3C7}"/>
              </a:ext>
            </a:extLst>
          </p:cNvPr>
          <p:cNvGrpSpPr/>
          <p:nvPr/>
        </p:nvGrpSpPr>
        <p:grpSpPr>
          <a:xfrm>
            <a:off x="383455" y="1956620"/>
            <a:ext cx="8377089" cy="4463844"/>
            <a:chOff x="417871" y="2025445"/>
            <a:chExt cx="8377089" cy="4463844"/>
          </a:xfrm>
        </p:grpSpPr>
        <p:grpSp>
          <p:nvGrpSpPr>
            <p:cNvPr id="18" name="Group 17">
              <a:extLst>
                <a:ext uri="{FF2B5EF4-FFF2-40B4-BE49-F238E27FC236}">
                  <a16:creationId xmlns:a16="http://schemas.microsoft.com/office/drawing/2014/main" id="{4CAAF7DD-E293-4480-9FF4-F3FC10ECEA62}"/>
                </a:ext>
              </a:extLst>
            </p:cNvPr>
            <p:cNvGrpSpPr/>
            <p:nvPr/>
          </p:nvGrpSpPr>
          <p:grpSpPr>
            <a:xfrm>
              <a:off x="417871" y="2025445"/>
              <a:ext cx="8377089" cy="4463844"/>
              <a:chOff x="417869" y="2251587"/>
              <a:chExt cx="8377089" cy="4463844"/>
            </a:xfrm>
          </p:grpSpPr>
          <p:sp>
            <p:nvSpPr>
              <p:cNvPr id="12" name="Rectangle 11">
                <a:extLst>
                  <a:ext uri="{FF2B5EF4-FFF2-40B4-BE49-F238E27FC236}">
                    <a16:creationId xmlns:a16="http://schemas.microsoft.com/office/drawing/2014/main" id="{CF3997FD-B42C-414F-9EB2-5DDF31D41B42}"/>
                  </a:ext>
                </a:extLst>
              </p:cNvPr>
              <p:cNvSpPr/>
              <p:nvPr/>
            </p:nvSpPr>
            <p:spPr>
              <a:xfrm>
                <a:off x="417871"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8B510E-10DB-44A2-B60E-17FC2F62A316}"/>
                  </a:ext>
                </a:extLst>
              </p:cNvPr>
              <p:cNvSpPr/>
              <p:nvPr/>
            </p:nvSpPr>
            <p:spPr>
              <a:xfrm>
                <a:off x="3259395"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FCFBB9-ED4C-45A0-A4C5-80746AEB0E36}"/>
                  </a:ext>
                </a:extLst>
              </p:cNvPr>
              <p:cNvSpPr/>
              <p:nvPr/>
            </p:nvSpPr>
            <p:spPr>
              <a:xfrm>
                <a:off x="6100919"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5D8FDD-BDBC-483A-A861-DEFCEBB7DF3C}"/>
                  </a:ext>
                </a:extLst>
              </p:cNvPr>
              <p:cNvSpPr/>
              <p:nvPr/>
            </p:nvSpPr>
            <p:spPr>
              <a:xfrm>
                <a:off x="41786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EC2F78-7CB9-42AC-9046-5DAA2CDAACE8}"/>
                  </a:ext>
                </a:extLst>
              </p:cNvPr>
              <p:cNvSpPr/>
              <p:nvPr/>
            </p:nvSpPr>
            <p:spPr>
              <a:xfrm>
                <a:off x="3259394" y="3163527"/>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E758C7-5385-49CE-80EF-95D73507F6F4}"/>
                  </a:ext>
                </a:extLst>
              </p:cNvPr>
              <p:cNvSpPr/>
              <p:nvPr/>
            </p:nvSpPr>
            <p:spPr>
              <a:xfrm>
                <a:off x="610091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4CCD5BE9-78DC-4E2F-9C28-B5871E5B6123}"/>
                </a:ext>
              </a:extLst>
            </p:cNvPr>
            <p:cNvSpPr txBox="1"/>
            <p:nvPr/>
          </p:nvSpPr>
          <p:spPr>
            <a:xfrm>
              <a:off x="698090" y="2181434"/>
              <a:ext cx="2133600" cy="646331"/>
            </a:xfrm>
            <a:prstGeom prst="rect">
              <a:avLst/>
            </a:prstGeom>
            <a:noFill/>
          </p:spPr>
          <p:txBody>
            <a:bodyPr wrap="square" rtlCol="0">
              <a:spAutoFit/>
            </a:bodyPr>
            <a:lstStyle/>
            <a:p>
              <a:pPr algn="ctr"/>
              <a:r>
                <a:rPr lang="en-US" sz="3600"/>
                <a:t>CEP</a:t>
              </a:r>
            </a:p>
          </p:txBody>
        </p:sp>
        <p:sp>
          <p:nvSpPr>
            <p:cNvPr id="20" name="TextBox 19">
              <a:extLst>
                <a:ext uri="{FF2B5EF4-FFF2-40B4-BE49-F238E27FC236}">
                  <a16:creationId xmlns:a16="http://schemas.microsoft.com/office/drawing/2014/main" id="{43BA9CB2-0493-4748-9CFD-33213243BECE}"/>
                </a:ext>
              </a:extLst>
            </p:cNvPr>
            <p:cNvSpPr txBox="1"/>
            <p:nvPr/>
          </p:nvSpPr>
          <p:spPr>
            <a:xfrm>
              <a:off x="6216449" y="2187433"/>
              <a:ext cx="2462981" cy="584775"/>
            </a:xfrm>
            <a:prstGeom prst="rect">
              <a:avLst/>
            </a:prstGeom>
            <a:noFill/>
          </p:spPr>
          <p:txBody>
            <a:bodyPr wrap="square" rtlCol="0">
              <a:spAutoFit/>
            </a:bodyPr>
            <a:lstStyle/>
            <a:p>
              <a:pPr algn="ctr"/>
              <a:r>
                <a:rPr lang="en-US" sz="3200"/>
                <a:t>Non-Pricing</a:t>
              </a:r>
            </a:p>
          </p:txBody>
        </p:sp>
        <p:sp>
          <p:nvSpPr>
            <p:cNvPr id="21" name="TextBox 20">
              <a:extLst>
                <a:ext uri="{FF2B5EF4-FFF2-40B4-BE49-F238E27FC236}">
                  <a16:creationId xmlns:a16="http://schemas.microsoft.com/office/drawing/2014/main" id="{AEEDFBD5-C6E2-4695-96EC-5F5E82037414}"/>
                </a:ext>
              </a:extLst>
            </p:cNvPr>
            <p:cNvSpPr txBox="1"/>
            <p:nvPr/>
          </p:nvSpPr>
          <p:spPr>
            <a:xfrm>
              <a:off x="3411793" y="2181434"/>
              <a:ext cx="2408910" cy="584775"/>
            </a:xfrm>
            <a:prstGeom prst="rect">
              <a:avLst/>
            </a:prstGeom>
            <a:noFill/>
          </p:spPr>
          <p:txBody>
            <a:bodyPr wrap="square" rtlCol="0">
              <a:spAutoFit/>
            </a:bodyPr>
            <a:lstStyle/>
            <a:p>
              <a:pPr algn="ctr"/>
              <a:r>
                <a:rPr lang="en-US" sz="3200"/>
                <a:t>Provision 2</a:t>
              </a:r>
            </a:p>
          </p:txBody>
        </p:sp>
      </p:grpSp>
      <p:sp>
        <p:nvSpPr>
          <p:cNvPr id="24" name="TextBox 23">
            <a:extLst>
              <a:ext uri="{FF2B5EF4-FFF2-40B4-BE49-F238E27FC236}">
                <a16:creationId xmlns:a16="http://schemas.microsoft.com/office/drawing/2014/main" id="{82AA151D-3D76-47F5-A6F2-B1D920F6B838}"/>
              </a:ext>
            </a:extLst>
          </p:cNvPr>
          <p:cNvSpPr txBox="1"/>
          <p:nvPr/>
        </p:nvSpPr>
        <p:spPr>
          <a:xfrm>
            <a:off x="383456" y="2914929"/>
            <a:ext cx="2694038" cy="3416320"/>
          </a:xfrm>
          <a:prstGeom prst="rect">
            <a:avLst/>
          </a:prstGeom>
          <a:noFill/>
        </p:spPr>
        <p:txBody>
          <a:bodyPr wrap="square">
            <a:spAutoFit/>
          </a:bodyPr>
          <a:lstStyle/>
          <a:p>
            <a:r>
              <a:rPr lang="en-US"/>
              <a:t>Significantly reduces administrative burdens by eliminating free and reduced-price school meal applications. Counting and claiming meals is also easier for the cafeteria staff. CEP runs on a four-year cycle and schools can opt-out of CEP at any time.</a:t>
            </a:r>
          </a:p>
        </p:txBody>
      </p:sp>
      <p:sp>
        <p:nvSpPr>
          <p:cNvPr id="25" name="TextBox 24">
            <a:extLst>
              <a:ext uri="{FF2B5EF4-FFF2-40B4-BE49-F238E27FC236}">
                <a16:creationId xmlns:a16="http://schemas.microsoft.com/office/drawing/2014/main" id="{95A6B4B1-3409-4263-9EA4-AD75E10B7C34}"/>
              </a:ext>
            </a:extLst>
          </p:cNvPr>
          <p:cNvSpPr txBox="1"/>
          <p:nvPr/>
        </p:nvSpPr>
        <p:spPr>
          <a:xfrm>
            <a:off x="3224980" y="2970913"/>
            <a:ext cx="2694038" cy="3139321"/>
          </a:xfrm>
          <a:prstGeom prst="rect">
            <a:avLst/>
          </a:prstGeom>
          <a:noFill/>
        </p:spPr>
        <p:txBody>
          <a:bodyPr wrap="square">
            <a:spAutoFit/>
          </a:bodyPr>
          <a:lstStyle/>
          <a:p>
            <a:r>
              <a:rPr lang="en-US"/>
              <a:t>Reduces administrative burdens because free and reduced-price meal applications need only be collected every 4 years. Additional 4 year extensions are possible if the poverty rate has changed 5% or less.</a:t>
            </a:r>
          </a:p>
        </p:txBody>
      </p:sp>
      <p:sp>
        <p:nvSpPr>
          <p:cNvPr id="27" name="TextBox 26">
            <a:extLst>
              <a:ext uri="{FF2B5EF4-FFF2-40B4-BE49-F238E27FC236}">
                <a16:creationId xmlns:a16="http://schemas.microsoft.com/office/drawing/2014/main" id="{7427B969-7BAC-4973-8E2C-878E4C8C5B6F}"/>
              </a:ext>
            </a:extLst>
          </p:cNvPr>
          <p:cNvSpPr txBox="1"/>
          <p:nvPr/>
        </p:nvSpPr>
        <p:spPr>
          <a:xfrm>
            <a:off x="6066503" y="2956654"/>
            <a:ext cx="2578511" cy="2585323"/>
          </a:xfrm>
          <a:prstGeom prst="rect">
            <a:avLst/>
          </a:prstGeom>
          <a:noFill/>
        </p:spPr>
        <p:txBody>
          <a:bodyPr wrap="square">
            <a:spAutoFit/>
          </a:bodyPr>
          <a:lstStyle/>
          <a:p>
            <a:r>
              <a:rPr lang="en-US"/>
              <a:t>Reduces administrative burdens. Cafeteria staff don’t need to collect money from students, but schools still collect school meal applications every year.</a:t>
            </a:r>
          </a:p>
        </p:txBody>
      </p:sp>
      <p:pic>
        <p:nvPicPr>
          <p:cNvPr id="36" name="Graphic 35" descr="Thumbs up sign with solid fill">
            <a:extLst>
              <a:ext uri="{FF2B5EF4-FFF2-40B4-BE49-F238E27FC236}">
                <a16:creationId xmlns:a16="http://schemas.microsoft.com/office/drawing/2014/main" id="{24341BD7-62E6-4889-B706-3D895CBED3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6086" y="812390"/>
            <a:ext cx="914400" cy="914400"/>
          </a:xfrm>
          <a:prstGeom prst="rect">
            <a:avLst/>
          </a:prstGeom>
        </p:spPr>
      </p:pic>
    </p:spTree>
    <p:extLst>
      <p:ext uri="{BB962C8B-B14F-4D97-AF65-F5344CB8AC3E}">
        <p14:creationId xmlns:p14="http://schemas.microsoft.com/office/powerpoint/2010/main" val="134159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12574F-D414-485C-A11A-8554814EDA06}"/>
              </a:ext>
            </a:extLst>
          </p:cNvPr>
          <p:cNvSpPr>
            <a:spLocks noGrp="1"/>
          </p:cNvSpPr>
          <p:nvPr>
            <p:ph type="title"/>
          </p:nvPr>
        </p:nvSpPr>
        <p:spPr>
          <a:xfrm>
            <a:off x="914400" y="698090"/>
            <a:ext cx="8229600" cy="1143000"/>
          </a:xfrm>
        </p:spPr>
        <p:txBody>
          <a:bodyPr>
            <a:normAutofit fontScale="90000"/>
          </a:bodyPr>
          <a:lstStyle/>
          <a:p>
            <a:r>
              <a:rPr lang="en-US"/>
              <a:t>How are schools reimbursed for meals?</a:t>
            </a:r>
          </a:p>
        </p:txBody>
      </p:sp>
      <p:grpSp>
        <p:nvGrpSpPr>
          <p:cNvPr id="22" name="Group 21">
            <a:extLst>
              <a:ext uri="{FF2B5EF4-FFF2-40B4-BE49-F238E27FC236}">
                <a16:creationId xmlns:a16="http://schemas.microsoft.com/office/drawing/2014/main" id="{B6F0FB3B-E619-4809-882E-F4524BBED3C7}"/>
              </a:ext>
            </a:extLst>
          </p:cNvPr>
          <p:cNvGrpSpPr/>
          <p:nvPr/>
        </p:nvGrpSpPr>
        <p:grpSpPr>
          <a:xfrm>
            <a:off x="383455" y="1956620"/>
            <a:ext cx="8377089" cy="4463844"/>
            <a:chOff x="417871" y="2025445"/>
            <a:chExt cx="8377089" cy="4463844"/>
          </a:xfrm>
        </p:grpSpPr>
        <p:grpSp>
          <p:nvGrpSpPr>
            <p:cNvPr id="18" name="Group 17">
              <a:extLst>
                <a:ext uri="{FF2B5EF4-FFF2-40B4-BE49-F238E27FC236}">
                  <a16:creationId xmlns:a16="http://schemas.microsoft.com/office/drawing/2014/main" id="{4CAAF7DD-E293-4480-9FF4-F3FC10ECEA62}"/>
                </a:ext>
              </a:extLst>
            </p:cNvPr>
            <p:cNvGrpSpPr/>
            <p:nvPr/>
          </p:nvGrpSpPr>
          <p:grpSpPr>
            <a:xfrm>
              <a:off x="417871" y="2025445"/>
              <a:ext cx="8377089" cy="4463844"/>
              <a:chOff x="417869" y="2251587"/>
              <a:chExt cx="8377089" cy="4463844"/>
            </a:xfrm>
          </p:grpSpPr>
          <p:sp>
            <p:nvSpPr>
              <p:cNvPr id="12" name="Rectangle 11">
                <a:extLst>
                  <a:ext uri="{FF2B5EF4-FFF2-40B4-BE49-F238E27FC236}">
                    <a16:creationId xmlns:a16="http://schemas.microsoft.com/office/drawing/2014/main" id="{CF3997FD-B42C-414F-9EB2-5DDF31D41B42}"/>
                  </a:ext>
                </a:extLst>
              </p:cNvPr>
              <p:cNvSpPr/>
              <p:nvPr/>
            </p:nvSpPr>
            <p:spPr>
              <a:xfrm>
                <a:off x="417871"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8B510E-10DB-44A2-B60E-17FC2F62A316}"/>
                  </a:ext>
                </a:extLst>
              </p:cNvPr>
              <p:cNvSpPr/>
              <p:nvPr/>
            </p:nvSpPr>
            <p:spPr>
              <a:xfrm>
                <a:off x="3259395"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FCFBB9-ED4C-45A0-A4C5-80746AEB0E36}"/>
                  </a:ext>
                </a:extLst>
              </p:cNvPr>
              <p:cNvSpPr/>
              <p:nvPr/>
            </p:nvSpPr>
            <p:spPr>
              <a:xfrm>
                <a:off x="6100919"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5D8FDD-BDBC-483A-A861-DEFCEBB7DF3C}"/>
                  </a:ext>
                </a:extLst>
              </p:cNvPr>
              <p:cNvSpPr/>
              <p:nvPr/>
            </p:nvSpPr>
            <p:spPr>
              <a:xfrm>
                <a:off x="41786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EC2F78-7CB9-42AC-9046-5DAA2CDAACE8}"/>
                  </a:ext>
                </a:extLst>
              </p:cNvPr>
              <p:cNvSpPr/>
              <p:nvPr/>
            </p:nvSpPr>
            <p:spPr>
              <a:xfrm>
                <a:off x="3259394" y="3163527"/>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E758C7-5385-49CE-80EF-95D73507F6F4}"/>
                  </a:ext>
                </a:extLst>
              </p:cNvPr>
              <p:cNvSpPr/>
              <p:nvPr/>
            </p:nvSpPr>
            <p:spPr>
              <a:xfrm>
                <a:off x="610091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4CCD5BE9-78DC-4E2F-9C28-B5871E5B6123}"/>
                </a:ext>
              </a:extLst>
            </p:cNvPr>
            <p:cNvSpPr txBox="1"/>
            <p:nvPr/>
          </p:nvSpPr>
          <p:spPr>
            <a:xfrm>
              <a:off x="698090" y="2181434"/>
              <a:ext cx="2133600" cy="646331"/>
            </a:xfrm>
            <a:prstGeom prst="rect">
              <a:avLst/>
            </a:prstGeom>
            <a:noFill/>
          </p:spPr>
          <p:txBody>
            <a:bodyPr wrap="square" rtlCol="0">
              <a:spAutoFit/>
            </a:bodyPr>
            <a:lstStyle/>
            <a:p>
              <a:pPr algn="ctr"/>
              <a:r>
                <a:rPr lang="en-US" sz="3600"/>
                <a:t>CEP</a:t>
              </a:r>
            </a:p>
          </p:txBody>
        </p:sp>
        <p:sp>
          <p:nvSpPr>
            <p:cNvPr id="20" name="TextBox 19">
              <a:extLst>
                <a:ext uri="{FF2B5EF4-FFF2-40B4-BE49-F238E27FC236}">
                  <a16:creationId xmlns:a16="http://schemas.microsoft.com/office/drawing/2014/main" id="{43BA9CB2-0493-4748-9CFD-33213243BECE}"/>
                </a:ext>
              </a:extLst>
            </p:cNvPr>
            <p:cNvSpPr txBox="1"/>
            <p:nvPr/>
          </p:nvSpPr>
          <p:spPr>
            <a:xfrm>
              <a:off x="6216449" y="2187433"/>
              <a:ext cx="2462981" cy="584775"/>
            </a:xfrm>
            <a:prstGeom prst="rect">
              <a:avLst/>
            </a:prstGeom>
            <a:noFill/>
          </p:spPr>
          <p:txBody>
            <a:bodyPr wrap="square" rtlCol="0">
              <a:spAutoFit/>
            </a:bodyPr>
            <a:lstStyle/>
            <a:p>
              <a:pPr algn="ctr"/>
              <a:r>
                <a:rPr lang="en-US" sz="3200"/>
                <a:t>Non-Pricing</a:t>
              </a:r>
            </a:p>
          </p:txBody>
        </p:sp>
        <p:sp>
          <p:nvSpPr>
            <p:cNvPr id="21" name="TextBox 20">
              <a:extLst>
                <a:ext uri="{FF2B5EF4-FFF2-40B4-BE49-F238E27FC236}">
                  <a16:creationId xmlns:a16="http://schemas.microsoft.com/office/drawing/2014/main" id="{AEEDFBD5-C6E2-4695-96EC-5F5E82037414}"/>
                </a:ext>
              </a:extLst>
            </p:cNvPr>
            <p:cNvSpPr txBox="1"/>
            <p:nvPr/>
          </p:nvSpPr>
          <p:spPr>
            <a:xfrm>
              <a:off x="3411793" y="2181434"/>
              <a:ext cx="2408910" cy="584775"/>
            </a:xfrm>
            <a:prstGeom prst="rect">
              <a:avLst/>
            </a:prstGeom>
            <a:noFill/>
          </p:spPr>
          <p:txBody>
            <a:bodyPr wrap="square" rtlCol="0">
              <a:spAutoFit/>
            </a:bodyPr>
            <a:lstStyle/>
            <a:p>
              <a:pPr algn="ctr"/>
              <a:r>
                <a:rPr lang="en-US" sz="3200"/>
                <a:t>Provision 2</a:t>
              </a:r>
            </a:p>
          </p:txBody>
        </p:sp>
      </p:grpSp>
      <p:sp>
        <p:nvSpPr>
          <p:cNvPr id="24" name="TextBox 23">
            <a:extLst>
              <a:ext uri="{FF2B5EF4-FFF2-40B4-BE49-F238E27FC236}">
                <a16:creationId xmlns:a16="http://schemas.microsoft.com/office/drawing/2014/main" id="{82AA151D-3D76-47F5-A6F2-B1D920F6B838}"/>
              </a:ext>
            </a:extLst>
          </p:cNvPr>
          <p:cNvSpPr txBox="1"/>
          <p:nvPr/>
        </p:nvSpPr>
        <p:spPr>
          <a:xfrm>
            <a:off x="383456" y="2914929"/>
            <a:ext cx="2694038" cy="3539430"/>
          </a:xfrm>
          <a:prstGeom prst="rect">
            <a:avLst/>
          </a:prstGeom>
          <a:noFill/>
        </p:spPr>
        <p:txBody>
          <a:bodyPr wrap="square">
            <a:spAutoFit/>
          </a:bodyPr>
          <a:lstStyle/>
          <a:p>
            <a:r>
              <a:rPr lang="en-US" sz="1400"/>
              <a:t>Schools are federally reimbursed based on the Identified Student Percentage (ISP). The ISP is multiplied by 1.6 to determine the percentage of meals served that will be reimbursed at the federal free rate. The remainder of meals served will be reimbursed at the federal paid rate. A group of schools using CEP receives school meal reimbursements based on the total enrollment and total ISPs of all schools in the group. </a:t>
            </a:r>
          </a:p>
        </p:txBody>
      </p:sp>
      <p:sp>
        <p:nvSpPr>
          <p:cNvPr id="25" name="TextBox 24">
            <a:extLst>
              <a:ext uri="{FF2B5EF4-FFF2-40B4-BE49-F238E27FC236}">
                <a16:creationId xmlns:a16="http://schemas.microsoft.com/office/drawing/2014/main" id="{95A6B4B1-3409-4263-9EA4-AD75E10B7C34}"/>
              </a:ext>
            </a:extLst>
          </p:cNvPr>
          <p:cNvSpPr txBox="1"/>
          <p:nvPr/>
        </p:nvSpPr>
        <p:spPr>
          <a:xfrm>
            <a:off x="3224980" y="2970913"/>
            <a:ext cx="2694038" cy="3108543"/>
          </a:xfrm>
          <a:prstGeom prst="rect">
            <a:avLst/>
          </a:prstGeom>
          <a:noFill/>
        </p:spPr>
        <p:txBody>
          <a:bodyPr wrap="square">
            <a:spAutoFit/>
          </a:bodyPr>
          <a:lstStyle/>
          <a:p>
            <a:r>
              <a:rPr lang="en-US" sz="1400"/>
              <a:t>In the first/base year, schools count the meals served by fee category (free, reduced-price, or paid) and determine the percentage of meals served in each fee category. All meals are offered at no cost to all students during the first/base year. In years 2-4, schools receive reimbursement based on the percentage of meals served in each fee category during the base year.</a:t>
            </a:r>
          </a:p>
        </p:txBody>
      </p:sp>
      <p:sp>
        <p:nvSpPr>
          <p:cNvPr id="27" name="TextBox 26">
            <a:extLst>
              <a:ext uri="{FF2B5EF4-FFF2-40B4-BE49-F238E27FC236}">
                <a16:creationId xmlns:a16="http://schemas.microsoft.com/office/drawing/2014/main" id="{7427B969-7BAC-4973-8E2C-878E4C8C5B6F}"/>
              </a:ext>
            </a:extLst>
          </p:cNvPr>
          <p:cNvSpPr txBox="1"/>
          <p:nvPr/>
        </p:nvSpPr>
        <p:spPr>
          <a:xfrm>
            <a:off x="6066503" y="2956654"/>
            <a:ext cx="2578511" cy="2585323"/>
          </a:xfrm>
          <a:prstGeom prst="rect">
            <a:avLst/>
          </a:prstGeom>
          <a:noFill/>
        </p:spPr>
        <p:txBody>
          <a:bodyPr wrap="square">
            <a:spAutoFit/>
          </a:bodyPr>
          <a:lstStyle/>
          <a:p>
            <a:r>
              <a:rPr lang="en-US"/>
              <a:t>Schools are federally reimbursed based on the number of meals served in each of the fee categories (free, reduced-price, and paid). No fees are collected from students.</a:t>
            </a:r>
          </a:p>
        </p:txBody>
      </p:sp>
      <p:pic>
        <p:nvPicPr>
          <p:cNvPr id="23" name="Graphic 22" descr="Loan with solid fill">
            <a:extLst>
              <a:ext uri="{FF2B5EF4-FFF2-40B4-BE49-F238E27FC236}">
                <a16:creationId xmlns:a16="http://schemas.microsoft.com/office/drawing/2014/main" id="{59C4BB60-B997-4130-AF8E-09F9A6677D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474" y="898469"/>
            <a:ext cx="914400" cy="914400"/>
          </a:xfrm>
          <a:prstGeom prst="rect">
            <a:avLst/>
          </a:prstGeom>
        </p:spPr>
      </p:pic>
    </p:spTree>
    <p:extLst>
      <p:ext uri="{BB962C8B-B14F-4D97-AF65-F5344CB8AC3E}">
        <p14:creationId xmlns:p14="http://schemas.microsoft.com/office/powerpoint/2010/main" val="407767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12574F-D414-485C-A11A-8554814EDA06}"/>
              </a:ext>
            </a:extLst>
          </p:cNvPr>
          <p:cNvSpPr>
            <a:spLocks noGrp="1"/>
          </p:cNvSpPr>
          <p:nvPr>
            <p:ph type="title"/>
          </p:nvPr>
        </p:nvSpPr>
        <p:spPr>
          <a:xfrm>
            <a:off x="914400" y="719082"/>
            <a:ext cx="8229600" cy="1143000"/>
          </a:xfrm>
        </p:spPr>
        <p:txBody>
          <a:bodyPr>
            <a:normAutofit fontScale="90000"/>
          </a:bodyPr>
          <a:lstStyle/>
          <a:p>
            <a:r>
              <a:rPr lang="en-US"/>
              <a:t>Can schools use grouping or bundling?</a:t>
            </a:r>
          </a:p>
        </p:txBody>
      </p:sp>
      <p:grpSp>
        <p:nvGrpSpPr>
          <p:cNvPr id="22" name="Group 21">
            <a:extLst>
              <a:ext uri="{FF2B5EF4-FFF2-40B4-BE49-F238E27FC236}">
                <a16:creationId xmlns:a16="http://schemas.microsoft.com/office/drawing/2014/main" id="{B6F0FB3B-E619-4809-882E-F4524BBED3C7}"/>
              </a:ext>
            </a:extLst>
          </p:cNvPr>
          <p:cNvGrpSpPr/>
          <p:nvPr/>
        </p:nvGrpSpPr>
        <p:grpSpPr>
          <a:xfrm>
            <a:off x="383455" y="1956620"/>
            <a:ext cx="8377089" cy="4463844"/>
            <a:chOff x="417871" y="2025445"/>
            <a:chExt cx="8377089" cy="4463844"/>
          </a:xfrm>
        </p:grpSpPr>
        <p:grpSp>
          <p:nvGrpSpPr>
            <p:cNvPr id="18" name="Group 17">
              <a:extLst>
                <a:ext uri="{FF2B5EF4-FFF2-40B4-BE49-F238E27FC236}">
                  <a16:creationId xmlns:a16="http://schemas.microsoft.com/office/drawing/2014/main" id="{4CAAF7DD-E293-4480-9FF4-F3FC10ECEA62}"/>
                </a:ext>
              </a:extLst>
            </p:cNvPr>
            <p:cNvGrpSpPr/>
            <p:nvPr/>
          </p:nvGrpSpPr>
          <p:grpSpPr>
            <a:xfrm>
              <a:off x="417871" y="2025445"/>
              <a:ext cx="8377089" cy="4463844"/>
              <a:chOff x="417869" y="2251587"/>
              <a:chExt cx="8377089" cy="4463844"/>
            </a:xfrm>
          </p:grpSpPr>
          <p:sp>
            <p:nvSpPr>
              <p:cNvPr id="12" name="Rectangle 11">
                <a:extLst>
                  <a:ext uri="{FF2B5EF4-FFF2-40B4-BE49-F238E27FC236}">
                    <a16:creationId xmlns:a16="http://schemas.microsoft.com/office/drawing/2014/main" id="{CF3997FD-B42C-414F-9EB2-5DDF31D41B42}"/>
                  </a:ext>
                </a:extLst>
              </p:cNvPr>
              <p:cNvSpPr/>
              <p:nvPr/>
            </p:nvSpPr>
            <p:spPr>
              <a:xfrm>
                <a:off x="417871"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8B510E-10DB-44A2-B60E-17FC2F62A316}"/>
                  </a:ext>
                </a:extLst>
              </p:cNvPr>
              <p:cNvSpPr/>
              <p:nvPr/>
            </p:nvSpPr>
            <p:spPr>
              <a:xfrm>
                <a:off x="3259395"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FCFBB9-ED4C-45A0-A4C5-80746AEB0E36}"/>
                  </a:ext>
                </a:extLst>
              </p:cNvPr>
              <p:cNvSpPr/>
              <p:nvPr/>
            </p:nvSpPr>
            <p:spPr>
              <a:xfrm>
                <a:off x="6100919"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5D8FDD-BDBC-483A-A861-DEFCEBB7DF3C}"/>
                  </a:ext>
                </a:extLst>
              </p:cNvPr>
              <p:cNvSpPr/>
              <p:nvPr/>
            </p:nvSpPr>
            <p:spPr>
              <a:xfrm>
                <a:off x="41786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EC2F78-7CB9-42AC-9046-5DAA2CDAACE8}"/>
                  </a:ext>
                </a:extLst>
              </p:cNvPr>
              <p:cNvSpPr/>
              <p:nvPr/>
            </p:nvSpPr>
            <p:spPr>
              <a:xfrm>
                <a:off x="3259394" y="3163527"/>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E758C7-5385-49CE-80EF-95D73507F6F4}"/>
                  </a:ext>
                </a:extLst>
              </p:cNvPr>
              <p:cNvSpPr/>
              <p:nvPr/>
            </p:nvSpPr>
            <p:spPr>
              <a:xfrm>
                <a:off x="610091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4CCD5BE9-78DC-4E2F-9C28-B5871E5B6123}"/>
                </a:ext>
              </a:extLst>
            </p:cNvPr>
            <p:cNvSpPr txBox="1"/>
            <p:nvPr/>
          </p:nvSpPr>
          <p:spPr>
            <a:xfrm>
              <a:off x="698090" y="2181434"/>
              <a:ext cx="2133600" cy="646331"/>
            </a:xfrm>
            <a:prstGeom prst="rect">
              <a:avLst/>
            </a:prstGeom>
            <a:noFill/>
          </p:spPr>
          <p:txBody>
            <a:bodyPr wrap="square" rtlCol="0">
              <a:spAutoFit/>
            </a:bodyPr>
            <a:lstStyle/>
            <a:p>
              <a:pPr algn="ctr"/>
              <a:r>
                <a:rPr lang="en-US" sz="3600"/>
                <a:t>CEP</a:t>
              </a:r>
            </a:p>
          </p:txBody>
        </p:sp>
        <p:sp>
          <p:nvSpPr>
            <p:cNvPr id="20" name="TextBox 19">
              <a:extLst>
                <a:ext uri="{FF2B5EF4-FFF2-40B4-BE49-F238E27FC236}">
                  <a16:creationId xmlns:a16="http://schemas.microsoft.com/office/drawing/2014/main" id="{43BA9CB2-0493-4748-9CFD-33213243BECE}"/>
                </a:ext>
              </a:extLst>
            </p:cNvPr>
            <p:cNvSpPr txBox="1"/>
            <p:nvPr/>
          </p:nvSpPr>
          <p:spPr>
            <a:xfrm>
              <a:off x="6216449" y="2187433"/>
              <a:ext cx="2462981" cy="584775"/>
            </a:xfrm>
            <a:prstGeom prst="rect">
              <a:avLst/>
            </a:prstGeom>
            <a:noFill/>
          </p:spPr>
          <p:txBody>
            <a:bodyPr wrap="square" rtlCol="0">
              <a:spAutoFit/>
            </a:bodyPr>
            <a:lstStyle/>
            <a:p>
              <a:pPr algn="ctr"/>
              <a:r>
                <a:rPr lang="en-US" sz="3200"/>
                <a:t>Non-Pricing</a:t>
              </a:r>
            </a:p>
          </p:txBody>
        </p:sp>
        <p:sp>
          <p:nvSpPr>
            <p:cNvPr id="21" name="TextBox 20">
              <a:extLst>
                <a:ext uri="{FF2B5EF4-FFF2-40B4-BE49-F238E27FC236}">
                  <a16:creationId xmlns:a16="http://schemas.microsoft.com/office/drawing/2014/main" id="{AEEDFBD5-C6E2-4695-96EC-5F5E82037414}"/>
                </a:ext>
              </a:extLst>
            </p:cNvPr>
            <p:cNvSpPr txBox="1"/>
            <p:nvPr/>
          </p:nvSpPr>
          <p:spPr>
            <a:xfrm>
              <a:off x="3411793" y="2181434"/>
              <a:ext cx="2408910" cy="584775"/>
            </a:xfrm>
            <a:prstGeom prst="rect">
              <a:avLst/>
            </a:prstGeom>
            <a:noFill/>
          </p:spPr>
          <p:txBody>
            <a:bodyPr wrap="square" rtlCol="0">
              <a:spAutoFit/>
            </a:bodyPr>
            <a:lstStyle/>
            <a:p>
              <a:pPr algn="ctr"/>
              <a:r>
                <a:rPr lang="en-US" sz="3200"/>
                <a:t>Provision 2</a:t>
              </a:r>
            </a:p>
          </p:txBody>
        </p:sp>
      </p:grpSp>
      <p:sp>
        <p:nvSpPr>
          <p:cNvPr id="28" name="TextBox 27">
            <a:extLst>
              <a:ext uri="{FF2B5EF4-FFF2-40B4-BE49-F238E27FC236}">
                <a16:creationId xmlns:a16="http://schemas.microsoft.com/office/drawing/2014/main" id="{0B7C6633-9BAC-45D2-88E0-8C318E7370AF}"/>
              </a:ext>
            </a:extLst>
          </p:cNvPr>
          <p:cNvSpPr txBox="1"/>
          <p:nvPr/>
        </p:nvSpPr>
        <p:spPr>
          <a:xfrm>
            <a:off x="7073081" y="3076222"/>
            <a:ext cx="680883" cy="369332"/>
          </a:xfrm>
          <a:prstGeom prst="rect">
            <a:avLst/>
          </a:prstGeom>
          <a:noFill/>
        </p:spPr>
        <p:txBody>
          <a:bodyPr wrap="square">
            <a:spAutoFit/>
          </a:bodyPr>
          <a:lstStyle/>
          <a:p>
            <a:r>
              <a:rPr lang="en-US"/>
              <a:t>N/A</a:t>
            </a:r>
          </a:p>
        </p:txBody>
      </p:sp>
      <p:sp>
        <p:nvSpPr>
          <p:cNvPr id="24" name="TextBox 23">
            <a:extLst>
              <a:ext uri="{FF2B5EF4-FFF2-40B4-BE49-F238E27FC236}">
                <a16:creationId xmlns:a16="http://schemas.microsoft.com/office/drawing/2014/main" id="{D3099174-331B-48C3-B459-B8ABC0FE5C4C}"/>
              </a:ext>
            </a:extLst>
          </p:cNvPr>
          <p:cNvSpPr txBox="1"/>
          <p:nvPr/>
        </p:nvSpPr>
        <p:spPr>
          <a:xfrm>
            <a:off x="435692" y="2914929"/>
            <a:ext cx="2694038" cy="3046988"/>
          </a:xfrm>
          <a:prstGeom prst="rect">
            <a:avLst/>
          </a:prstGeom>
          <a:noFill/>
        </p:spPr>
        <p:txBody>
          <a:bodyPr wrap="square">
            <a:spAutoFit/>
          </a:bodyPr>
          <a:lstStyle/>
          <a:p>
            <a:r>
              <a:rPr lang="en-US" sz="1600"/>
              <a:t>Yes, schools can group together within a district to increase the number of schools that participate in CEP and/or to improve reimbursement rates. A school that is not individually CEP-eligible can still participate if it is grouped with other school(s) and the group ISP is at least 40%.</a:t>
            </a:r>
          </a:p>
        </p:txBody>
      </p:sp>
      <p:sp>
        <p:nvSpPr>
          <p:cNvPr id="25" name="TextBox 24">
            <a:extLst>
              <a:ext uri="{FF2B5EF4-FFF2-40B4-BE49-F238E27FC236}">
                <a16:creationId xmlns:a16="http://schemas.microsoft.com/office/drawing/2014/main" id="{58C53A78-5001-4A4D-AB62-C2D47180EBBD}"/>
              </a:ext>
            </a:extLst>
          </p:cNvPr>
          <p:cNvSpPr txBox="1"/>
          <p:nvPr/>
        </p:nvSpPr>
        <p:spPr>
          <a:xfrm>
            <a:off x="3277215" y="2963100"/>
            <a:ext cx="2641804" cy="2308324"/>
          </a:xfrm>
          <a:prstGeom prst="rect">
            <a:avLst/>
          </a:prstGeom>
          <a:noFill/>
        </p:spPr>
        <p:txBody>
          <a:bodyPr wrap="square">
            <a:spAutoFit/>
          </a:bodyPr>
          <a:lstStyle/>
          <a:p>
            <a:r>
              <a:rPr lang="en-US"/>
              <a:t>Yes, schools within a district can be grouped together to utilize the average free, reduced-price, and paid rates to maximize reimbursement. </a:t>
            </a:r>
          </a:p>
        </p:txBody>
      </p:sp>
      <p:pic>
        <p:nvPicPr>
          <p:cNvPr id="29" name="Graphic 28" descr="Puzzle pieces with solid fill">
            <a:extLst>
              <a:ext uri="{FF2B5EF4-FFF2-40B4-BE49-F238E27FC236}">
                <a16:creationId xmlns:a16="http://schemas.microsoft.com/office/drawing/2014/main" id="{157F57B6-976C-4886-979E-15C4210EC3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308" y="762320"/>
            <a:ext cx="1034732" cy="1034732"/>
          </a:xfrm>
          <a:prstGeom prst="rect">
            <a:avLst/>
          </a:prstGeom>
        </p:spPr>
      </p:pic>
    </p:spTree>
    <p:extLst>
      <p:ext uri="{BB962C8B-B14F-4D97-AF65-F5344CB8AC3E}">
        <p14:creationId xmlns:p14="http://schemas.microsoft.com/office/powerpoint/2010/main" val="4096439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12574F-D414-485C-A11A-8554814EDA06}"/>
              </a:ext>
            </a:extLst>
          </p:cNvPr>
          <p:cNvSpPr>
            <a:spLocks noGrp="1"/>
          </p:cNvSpPr>
          <p:nvPr>
            <p:ph type="title"/>
          </p:nvPr>
        </p:nvSpPr>
        <p:spPr>
          <a:xfrm>
            <a:off x="530943" y="710913"/>
            <a:ext cx="8229600" cy="1143000"/>
          </a:xfrm>
        </p:spPr>
        <p:txBody>
          <a:bodyPr>
            <a:normAutofit/>
          </a:bodyPr>
          <a:lstStyle/>
          <a:p>
            <a:r>
              <a:rPr lang="en-US"/>
              <a:t>Is this financially viable?</a:t>
            </a:r>
          </a:p>
        </p:txBody>
      </p:sp>
      <p:grpSp>
        <p:nvGrpSpPr>
          <p:cNvPr id="22" name="Group 21">
            <a:extLst>
              <a:ext uri="{FF2B5EF4-FFF2-40B4-BE49-F238E27FC236}">
                <a16:creationId xmlns:a16="http://schemas.microsoft.com/office/drawing/2014/main" id="{B6F0FB3B-E619-4809-882E-F4524BBED3C7}"/>
              </a:ext>
            </a:extLst>
          </p:cNvPr>
          <p:cNvGrpSpPr/>
          <p:nvPr/>
        </p:nvGrpSpPr>
        <p:grpSpPr>
          <a:xfrm>
            <a:off x="383455" y="1956620"/>
            <a:ext cx="8377089" cy="4463844"/>
            <a:chOff x="417871" y="2025445"/>
            <a:chExt cx="8377089" cy="4463844"/>
          </a:xfrm>
        </p:grpSpPr>
        <p:grpSp>
          <p:nvGrpSpPr>
            <p:cNvPr id="18" name="Group 17">
              <a:extLst>
                <a:ext uri="{FF2B5EF4-FFF2-40B4-BE49-F238E27FC236}">
                  <a16:creationId xmlns:a16="http://schemas.microsoft.com/office/drawing/2014/main" id="{4CAAF7DD-E293-4480-9FF4-F3FC10ECEA62}"/>
                </a:ext>
              </a:extLst>
            </p:cNvPr>
            <p:cNvGrpSpPr/>
            <p:nvPr/>
          </p:nvGrpSpPr>
          <p:grpSpPr>
            <a:xfrm>
              <a:off x="417871" y="2025445"/>
              <a:ext cx="8377089" cy="4463844"/>
              <a:chOff x="417869" y="2251587"/>
              <a:chExt cx="8377089" cy="4463844"/>
            </a:xfrm>
          </p:grpSpPr>
          <p:sp>
            <p:nvSpPr>
              <p:cNvPr id="12" name="Rectangle 11">
                <a:extLst>
                  <a:ext uri="{FF2B5EF4-FFF2-40B4-BE49-F238E27FC236}">
                    <a16:creationId xmlns:a16="http://schemas.microsoft.com/office/drawing/2014/main" id="{CF3997FD-B42C-414F-9EB2-5DDF31D41B42}"/>
                  </a:ext>
                </a:extLst>
              </p:cNvPr>
              <p:cNvSpPr/>
              <p:nvPr/>
            </p:nvSpPr>
            <p:spPr>
              <a:xfrm>
                <a:off x="417871"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8B510E-10DB-44A2-B60E-17FC2F62A316}"/>
                  </a:ext>
                </a:extLst>
              </p:cNvPr>
              <p:cNvSpPr/>
              <p:nvPr/>
            </p:nvSpPr>
            <p:spPr>
              <a:xfrm>
                <a:off x="3259395"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FCFBB9-ED4C-45A0-A4C5-80746AEB0E36}"/>
                  </a:ext>
                </a:extLst>
              </p:cNvPr>
              <p:cNvSpPr/>
              <p:nvPr/>
            </p:nvSpPr>
            <p:spPr>
              <a:xfrm>
                <a:off x="6100919" y="2251587"/>
                <a:ext cx="2694038" cy="911942"/>
              </a:xfrm>
              <a:prstGeom prst="rect">
                <a:avLst/>
              </a:prstGeom>
              <a:solidFill>
                <a:schemeClr val="accent1">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5D8FDD-BDBC-483A-A861-DEFCEBB7DF3C}"/>
                  </a:ext>
                </a:extLst>
              </p:cNvPr>
              <p:cNvSpPr/>
              <p:nvPr/>
            </p:nvSpPr>
            <p:spPr>
              <a:xfrm>
                <a:off x="41786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EC2F78-7CB9-42AC-9046-5DAA2CDAACE8}"/>
                  </a:ext>
                </a:extLst>
              </p:cNvPr>
              <p:cNvSpPr/>
              <p:nvPr/>
            </p:nvSpPr>
            <p:spPr>
              <a:xfrm>
                <a:off x="3259394" y="3163527"/>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E758C7-5385-49CE-80EF-95D73507F6F4}"/>
                  </a:ext>
                </a:extLst>
              </p:cNvPr>
              <p:cNvSpPr/>
              <p:nvPr/>
            </p:nvSpPr>
            <p:spPr>
              <a:xfrm>
                <a:off x="6100919" y="3163528"/>
                <a:ext cx="2694039" cy="35519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4CCD5BE9-78DC-4E2F-9C28-B5871E5B6123}"/>
                </a:ext>
              </a:extLst>
            </p:cNvPr>
            <p:cNvSpPr txBox="1"/>
            <p:nvPr/>
          </p:nvSpPr>
          <p:spPr>
            <a:xfrm>
              <a:off x="698090" y="2181434"/>
              <a:ext cx="2133600" cy="646331"/>
            </a:xfrm>
            <a:prstGeom prst="rect">
              <a:avLst/>
            </a:prstGeom>
            <a:noFill/>
          </p:spPr>
          <p:txBody>
            <a:bodyPr wrap="square" rtlCol="0">
              <a:spAutoFit/>
            </a:bodyPr>
            <a:lstStyle/>
            <a:p>
              <a:pPr algn="ctr"/>
              <a:r>
                <a:rPr lang="en-US" sz="3600"/>
                <a:t>CEP</a:t>
              </a:r>
            </a:p>
          </p:txBody>
        </p:sp>
        <p:sp>
          <p:nvSpPr>
            <p:cNvPr id="20" name="TextBox 19">
              <a:extLst>
                <a:ext uri="{FF2B5EF4-FFF2-40B4-BE49-F238E27FC236}">
                  <a16:creationId xmlns:a16="http://schemas.microsoft.com/office/drawing/2014/main" id="{43BA9CB2-0493-4748-9CFD-33213243BECE}"/>
                </a:ext>
              </a:extLst>
            </p:cNvPr>
            <p:cNvSpPr txBox="1"/>
            <p:nvPr/>
          </p:nvSpPr>
          <p:spPr>
            <a:xfrm>
              <a:off x="6216449" y="2187433"/>
              <a:ext cx="2462981" cy="584775"/>
            </a:xfrm>
            <a:prstGeom prst="rect">
              <a:avLst/>
            </a:prstGeom>
            <a:noFill/>
          </p:spPr>
          <p:txBody>
            <a:bodyPr wrap="square" rtlCol="0">
              <a:spAutoFit/>
            </a:bodyPr>
            <a:lstStyle/>
            <a:p>
              <a:pPr algn="ctr"/>
              <a:r>
                <a:rPr lang="en-US" sz="3200"/>
                <a:t>Non-Pricing</a:t>
              </a:r>
            </a:p>
          </p:txBody>
        </p:sp>
        <p:sp>
          <p:nvSpPr>
            <p:cNvPr id="21" name="TextBox 20">
              <a:extLst>
                <a:ext uri="{FF2B5EF4-FFF2-40B4-BE49-F238E27FC236}">
                  <a16:creationId xmlns:a16="http://schemas.microsoft.com/office/drawing/2014/main" id="{AEEDFBD5-C6E2-4695-96EC-5F5E82037414}"/>
                </a:ext>
              </a:extLst>
            </p:cNvPr>
            <p:cNvSpPr txBox="1"/>
            <p:nvPr/>
          </p:nvSpPr>
          <p:spPr>
            <a:xfrm>
              <a:off x="3411793" y="2181434"/>
              <a:ext cx="2408910" cy="584775"/>
            </a:xfrm>
            <a:prstGeom prst="rect">
              <a:avLst/>
            </a:prstGeom>
            <a:noFill/>
          </p:spPr>
          <p:txBody>
            <a:bodyPr wrap="square" rtlCol="0">
              <a:spAutoFit/>
            </a:bodyPr>
            <a:lstStyle/>
            <a:p>
              <a:pPr algn="ctr"/>
              <a:r>
                <a:rPr lang="en-US" sz="3200"/>
                <a:t>Provision 2</a:t>
              </a:r>
            </a:p>
          </p:txBody>
        </p:sp>
      </p:grpSp>
      <p:sp>
        <p:nvSpPr>
          <p:cNvPr id="23" name="TextBox 22">
            <a:extLst>
              <a:ext uri="{FF2B5EF4-FFF2-40B4-BE49-F238E27FC236}">
                <a16:creationId xmlns:a16="http://schemas.microsoft.com/office/drawing/2014/main" id="{8B82DF81-C417-4BCE-9545-100A84F73B88}"/>
              </a:ext>
            </a:extLst>
          </p:cNvPr>
          <p:cNvSpPr txBox="1"/>
          <p:nvPr/>
        </p:nvSpPr>
        <p:spPr>
          <a:xfrm>
            <a:off x="417871" y="2868559"/>
            <a:ext cx="2694038" cy="2554545"/>
          </a:xfrm>
          <a:prstGeom prst="rect">
            <a:avLst/>
          </a:prstGeom>
          <a:noFill/>
        </p:spPr>
        <p:txBody>
          <a:bodyPr wrap="square">
            <a:spAutoFit/>
          </a:bodyPr>
          <a:lstStyle/>
          <a:p>
            <a:r>
              <a:rPr lang="en-US" sz="1600"/>
              <a:t>Yes, CEP is financially viable for many schools with ISPs above 40%. CEP reduces per-meal cost, improves economies of scale, reduces administrative costs, increases school meal participation, and increases federal revenue. </a:t>
            </a:r>
          </a:p>
        </p:txBody>
      </p:sp>
      <p:sp>
        <p:nvSpPr>
          <p:cNvPr id="26" name="TextBox 25">
            <a:extLst>
              <a:ext uri="{FF2B5EF4-FFF2-40B4-BE49-F238E27FC236}">
                <a16:creationId xmlns:a16="http://schemas.microsoft.com/office/drawing/2014/main" id="{F07BFBD3-AEBE-4249-8B19-C284FA6F130D}"/>
              </a:ext>
            </a:extLst>
          </p:cNvPr>
          <p:cNvSpPr txBox="1"/>
          <p:nvPr/>
        </p:nvSpPr>
        <p:spPr>
          <a:xfrm>
            <a:off x="3259395" y="2936351"/>
            <a:ext cx="2694038" cy="3416320"/>
          </a:xfrm>
          <a:prstGeom prst="rect">
            <a:avLst/>
          </a:prstGeom>
          <a:noFill/>
        </p:spPr>
        <p:txBody>
          <a:bodyPr wrap="square">
            <a:spAutoFit/>
          </a:bodyPr>
          <a:lstStyle/>
          <a:p>
            <a:r>
              <a:rPr lang="en-US"/>
              <a:t>Yes, Provision 2 is financially viable in schools with a high free and reduced-price meal rate. The cost of offering free meals is offset by administrative savings, higher participation, and lower per-meal cost through economies of scale. </a:t>
            </a:r>
          </a:p>
        </p:txBody>
      </p:sp>
      <p:sp>
        <p:nvSpPr>
          <p:cNvPr id="27" name="TextBox 26">
            <a:extLst>
              <a:ext uri="{FF2B5EF4-FFF2-40B4-BE49-F238E27FC236}">
                <a16:creationId xmlns:a16="http://schemas.microsoft.com/office/drawing/2014/main" id="{849798F8-7704-4636-B4DF-DA1E15BFAC15}"/>
              </a:ext>
            </a:extLst>
          </p:cNvPr>
          <p:cNvSpPr txBox="1"/>
          <p:nvPr/>
        </p:nvSpPr>
        <p:spPr>
          <a:xfrm>
            <a:off x="6100919" y="2936351"/>
            <a:ext cx="2578510" cy="2308324"/>
          </a:xfrm>
          <a:prstGeom prst="rect">
            <a:avLst/>
          </a:prstGeom>
          <a:noFill/>
        </p:spPr>
        <p:txBody>
          <a:bodyPr wrap="square">
            <a:spAutoFit/>
          </a:bodyPr>
          <a:lstStyle/>
          <a:p>
            <a:r>
              <a:rPr lang="en-US"/>
              <a:t>Non-pricing may be financially viable, especially if schools have funding support from the local government, school board, or private sources. </a:t>
            </a:r>
          </a:p>
        </p:txBody>
      </p:sp>
      <p:pic>
        <p:nvPicPr>
          <p:cNvPr id="29" name="Graphic 28" descr="Philanthropy with solid fill">
            <a:extLst>
              <a:ext uri="{FF2B5EF4-FFF2-40B4-BE49-F238E27FC236}">
                <a16:creationId xmlns:a16="http://schemas.microsoft.com/office/drawing/2014/main" id="{41219B24-75B4-4C09-81E5-F9BE2A9846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303" y="737155"/>
            <a:ext cx="1109846" cy="1109846"/>
          </a:xfrm>
          <a:prstGeom prst="rect">
            <a:avLst/>
          </a:prstGeom>
        </p:spPr>
      </p:pic>
    </p:spTree>
    <p:extLst>
      <p:ext uri="{BB962C8B-B14F-4D97-AF65-F5344CB8AC3E}">
        <p14:creationId xmlns:p14="http://schemas.microsoft.com/office/powerpoint/2010/main" val="528867356"/>
      </p:ext>
    </p:extLst>
  </p:cSld>
  <p:clrMapOvr>
    <a:masterClrMapping/>
  </p:clrMapOvr>
</p:sld>
</file>

<file path=ppt/theme/theme1.xml><?xml version="1.0" encoding="utf-8"?>
<a:theme xmlns:a="http://schemas.openxmlformats.org/drawingml/2006/main" name="CNP Apple Blue Logo">
  <a:themeElements>
    <a:clrScheme name="Custom 1">
      <a:dk1>
        <a:srgbClr val="293684"/>
      </a:dk1>
      <a:lt1>
        <a:sysClr val="window" lastClr="FFFFFF"/>
      </a:lt1>
      <a:dk2>
        <a:srgbClr val="2B2E2C"/>
      </a:dk2>
      <a:lt2>
        <a:srgbClr val="F3D947"/>
      </a:lt2>
      <a:accent1>
        <a:srgbClr val="4367F1"/>
      </a:accent1>
      <a:accent2>
        <a:srgbClr val="9C6804"/>
      </a:accent2>
      <a:accent3>
        <a:srgbClr val="CCD6FF"/>
      </a:accent3>
      <a:accent4>
        <a:srgbClr val="333333"/>
      </a:accent4>
      <a:accent5>
        <a:srgbClr val="F9F9F9"/>
      </a:accent5>
      <a:accent6>
        <a:srgbClr val="F2F2F2"/>
      </a:accent6>
      <a:hlink>
        <a:srgbClr val="4367F1"/>
      </a:hlink>
      <a:folHlink>
        <a:srgbClr val="4367F1"/>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E51C90C244C9419C3E73092C87AADF" ma:contentTypeVersion="13" ma:contentTypeDescription="Create a new document." ma:contentTypeScope="" ma:versionID="bf9a60b274ba29dc97ff21e9c47e873d">
  <xsd:schema xmlns:xsd="http://www.w3.org/2001/XMLSchema" xmlns:xs="http://www.w3.org/2001/XMLSchema" xmlns:p="http://schemas.microsoft.com/office/2006/metadata/properties" xmlns:ns2="fb4ce569-0273-4228-9157-33b14876d013" xmlns:ns3="cb42a20e-e0b4-4657-87ca-b30564c93f19" targetNamespace="http://schemas.microsoft.com/office/2006/metadata/properties" ma:root="true" ma:fieldsID="1b406412cb734c72bf6a99c5a6616409" ns2:_="" ns3:_="">
    <xsd:import namespace="fb4ce569-0273-4228-9157-33b14876d013"/>
    <xsd:import namespace="cb42a20e-e0b4-4657-87ca-b30564c93f1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42a20e-e0b4-4657-87ca-b30564c93f1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b4ce569-0273-4228-9157-33b14876d013">
      <UserInfo>
        <DisplayName/>
        <AccountId xsi:nil="true"/>
        <AccountType/>
      </UserInfo>
    </SharedWithUsers>
    <MediaLengthInSeconds xmlns="cb42a20e-e0b4-4657-87ca-b30564c93f19" xsi:nil="true"/>
  </documentManagement>
</p:properties>
</file>

<file path=customXml/itemProps1.xml><?xml version="1.0" encoding="utf-8"?>
<ds:datastoreItem xmlns:ds="http://schemas.openxmlformats.org/officeDocument/2006/customXml" ds:itemID="{175E8932-DC4E-4419-90A5-815A883E7697}"/>
</file>

<file path=customXml/itemProps2.xml><?xml version="1.0" encoding="utf-8"?>
<ds:datastoreItem xmlns:ds="http://schemas.openxmlformats.org/officeDocument/2006/customXml" ds:itemID="{B2208DBB-B88B-4017-8D1B-E0AC38FBB340}"/>
</file>

<file path=customXml/itemProps3.xml><?xml version="1.0" encoding="utf-8"?>
<ds:datastoreItem xmlns:ds="http://schemas.openxmlformats.org/officeDocument/2006/customXml" ds:itemID="{71116D25-9111-4731-82AF-3609C2E3557C}"/>
</file>

<file path=docProps/app.xml><?xml version="1.0" encoding="utf-8"?>
<Properties xmlns="http://schemas.openxmlformats.org/officeDocument/2006/extended-properties" xmlns:vt="http://schemas.openxmlformats.org/officeDocument/2006/docPropsVTypes">
  <Template/>
  <TotalTime>0</TotalTime>
  <Words>2596</Words>
  <Application>Microsoft Office PowerPoint</Application>
  <PresentationFormat>On-screen Show (4:3)</PresentationFormat>
  <Paragraphs>149</Paragraphs>
  <Slides>11</Slides>
  <Notes>11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News Gothic MT</vt:lpstr>
      <vt:lpstr>Segoe UI</vt:lpstr>
      <vt:lpstr>CNP Apple Blue Logo</vt:lpstr>
      <vt:lpstr>Universal Free School Meals</vt:lpstr>
      <vt:lpstr>PowerPoint Presentation</vt:lpstr>
      <vt:lpstr>Which meals are offered at no cost to students?</vt:lpstr>
      <vt:lpstr>Which schools are eligible?</vt:lpstr>
      <vt:lpstr>When is the deadline?</vt:lpstr>
      <vt:lpstr>What are the benefits for schools?</vt:lpstr>
      <vt:lpstr>How are schools reimbursed for meals?</vt:lpstr>
      <vt:lpstr>Can schools use grouping or bundling?</vt:lpstr>
      <vt:lpstr>Is this financially viable?</vt:lpstr>
      <vt:lpstr>Is there an impact on education funding?</vt:lpstr>
      <vt:lpstr>Contact Information for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Goodwin, Jennifer</dc:creator>
  <cp:lastModifiedBy>Goodwin, Jennifer</cp:lastModifiedBy>
  <cp:revision>1</cp:revision>
  <dcterms:created xsi:type="dcterms:W3CDTF">2022-02-07T18:32:21Z</dcterms:created>
  <dcterms:modified xsi:type="dcterms:W3CDTF">2022-03-14T14:33:46Z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0x010100C4E51C90C244C9419C3E73092C87AADF</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