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9"/>
  </p:notesMasterIdLst>
  <p:sldIdLst>
    <p:sldId id="256" r:id="rId5"/>
    <p:sldId id="281" r:id="rId6"/>
    <p:sldId id="296" r:id="rId7"/>
    <p:sldId id="257" r:id="rId8"/>
    <p:sldId id="288" r:id="rId9"/>
    <p:sldId id="294" r:id="rId10"/>
    <p:sldId id="299" r:id="rId11"/>
    <p:sldId id="300" r:id="rId12"/>
    <p:sldId id="301" r:id="rId13"/>
    <p:sldId id="302" r:id="rId14"/>
    <p:sldId id="303" r:id="rId15"/>
    <p:sldId id="304" r:id="rId16"/>
    <p:sldId id="298" r:id="rId17"/>
    <p:sldId id="28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ABE"/>
    <a:srgbClr val="1C5F8A"/>
    <a:srgbClr val="D1E6F3"/>
    <a:srgbClr val="86ABC1"/>
    <a:srgbClr val="FF73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F975C-68EE-7446-BF6B-B56102AD537C}" v="2976" dt="2020-08-27T13:21:15.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728" autoAdjust="0"/>
  </p:normalViewPr>
  <p:slideViewPr>
    <p:cSldViewPr snapToGrid="0">
      <p:cViewPr varScale="1">
        <p:scale>
          <a:sx n="70" d="100"/>
          <a:sy n="70" d="100"/>
        </p:scale>
        <p:origin x="15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Bounty-McNair, Steven" userId="S::steven.labounty-mcnair@ride.ri.gov::e3433073-2af1-460b-9c62-72f930bd3b13" providerId="AD" clId="Web-{E8E61636-8096-387C-6948-AAACD36D3ECE}"/>
    <pc:docChg chg="modSld">
      <pc:chgData name="LaBounty-McNair, Steven" userId="S::steven.labounty-mcnair@ride.ri.gov::e3433073-2af1-460b-9c62-72f930bd3b13" providerId="AD" clId="Web-{E8E61636-8096-387C-6948-AAACD36D3ECE}" dt="2020-08-27T13:42:56.379" v="31"/>
      <pc:docMkLst>
        <pc:docMk/>
      </pc:docMkLst>
      <pc:sldChg chg="modNotes">
        <pc:chgData name="LaBounty-McNair, Steven" userId="S::steven.labounty-mcnair@ride.ri.gov::e3433073-2af1-460b-9c62-72f930bd3b13" providerId="AD" clId="Web-{E8E61636-8096-387C-6948-AAACD36D3ECE}" dt="2020-08-27T13:42:56.379" v="31"/>
        <pc:sldMkLst>
          <pc:docMk/>
          <pc:sldMk cId="2912388960" sldId="257"/>
        </pc:sldMkLst>
      </pc:sldChg>
    </pc:docChg>
  </pc:docChgLst>
  <pc:docChgLst>
    <pc:chgData name="LaBounty-McNair, Steven" userId="e3433073-2af1-460b-9c62-72f930bd3b13" providerId="ADAL" clId="{58CF975C-68EE-7446-BF6B-B56102AD537C}"/>
    <pc:docChg chg="custSel modSld">
      <pc:chgData name="LaBounty-McNair, Steven" userId="e3433073-2af1-460b-9c62-72f930bd3b13" providerId="ADAL" clId="{58CF975C-68EE-7446-BF6B-B56102AD537C}" dt="2020-08-27T13:21:15.990" v="2975" actId="1076"/>
      <pc:docMkLst>
        <pc:docMk/>
      </pc:docMkLst>
      <pc:sldChg chg="modSp mod">
        <pc:chgData name="LaBounty-McNair, Steven" userId="e3433073-2af1-460b-9c62-72f930bd3b13" providerId="ADAL" clId="{58CF975C-68EE-7446-BF6B-B56102AD537C}" dt="2020-08-27T13:11:05.666" v="1394" actId="27636"/>
        <pc:sldMkLst>
          <pc:docMk/>
          <pc:sldMk cId="1424925560" sldId="256"/>
        </pc:sldMkLst>
        <pc:spChg chg="mod">
          <ac:chgData name="LaBounty-McNair, Steven" userId="e3433073-2af1-460b-9c62-72f930bd3b13" providerId="ADAL" clId="{58CF975C-68EE-7446-BF6B-B56102AD537C}" dt="2020-08-27T13:11:05.666" v="1394" actId="27636"/>
          <ac:spMkLst>
            <pc:docMk/>
            <pc:sldMk cId="1424925560" sldId="256"/>
            <ac:spMk id="3" creationId="{00000000-0000-0000-0000-000000000000}"/>
          </ac:spMkLst>
        </pc:spChg>
      </pc:sldChg>
      <pc:sldChg chg="modSp mod">
        <pc:chgData name="LaBounty-McNair, Steven" userId="e3433073-2af1-460b-9c62-72f930bd3b13" providerId="ADAL" clId="{58CF975C-68EE-7446-BF6B-B56102AD537C}" dt="2020-08-27T13:21:15.990" v="2975" actId="1076"/>
        <pc:sldMkLst>
          <pc:docMk/>
          <pc:sldMk cId="3632937717" sldId="288"/>
        </pc:sldMkLst>
        <pc:spChg chg="mod">
          <ac:chgData name="LaBounty-McNair, Steven" userId="e3433073-2af1-460b-9c62-72f930bd3b13" providerId="ADAL" clId="{58CF975C-68EE-7446-BF6B-B56102AD537C}" dt="2020-08-27T13:21:15.990" v="2975" actId="1076"/>
          <ac:spMkLst>
            <pc:docMk/>
            <pc:sldMk cId="3632937717" sldId="288"/>
            <ac:spMk id="4" creationId="{00000000-0000-0000-0000-000000000000}"/>
          </ac:spMkLst>
        </pc:spChg>
      </pc:sldChg>
      <pc:sldChg chg="modSp mod">
        <pc:chgData name="LaBounty-McNair, Steven" userId="e3433073-2af1-460b-9c62-72f930bd3b13" providerId="ADAL" clId="{58CF975C-68EE-7446-BF6B-B56102AD537C}" dt="2020-08-27T13:01:15.038" v="161" actId="20577"/>
        <pc:sldMkLst>
          <pc:docMk/>
          <pc:sldMk cId="4093038778" sldId="298"/>
        </pc:sldMkLst>
        <pc:spChg chg="mod">
          <ac:chgData name="LaBounty-McNair, Steven" userId="e3433073-2af1-460b-9c62-72f930bd3b13" providerId="ADAL" clId="{58CF975C-68EE-7446-BF6B-B56102AD537C}" dt="2020-08-27T13:01:15.038" v="161" actId="20577"/>
          <ac:spMkLst>
            <pc:docMk/>
            <pc:sldMk cId="4093038778" sldId="298"/>
            <ac:spMk id="3" creationId="{B84158CB-6A87-0C4B-B0B3-2EE07E56BFF2}"/>
          </ac:spMkLst>
        </pc:spChg>
      </pc:sldChg>
      <pc:sldChg chg="modSp mod">
        <pc:chgData name="LaBounty-McNair, Steven" userId="e3433073-2af1-460b-9c62-72f930bd3b13" providerId="ADAL" clId="{58CF975C-68EE-7446-BF6B-B56102AD537C}" dt="2020-08-27T13:11:23.646" v="1400" actId="1076"/>
        <pc:sldMkLst>
          <pc:docMk/>
          <pc:sldMk cId="3366261177" sldId="299"/>
        </pc:sldMkLst>
        <pc:spChg chg="mod">
          <ac:chgData name="LaBounty-McNair, Steven" userId="e3433073-2af1-460b-9c62-72f930bd3b13" providerId="ADAL" clId="{58CF975C-68EE-7446-BF6B-B56102AD537C}" dt="2020-08-27T13:11:23.646" v="1400" actId="1076"/>
          <ac:spMkLst>
            <pc:docMk/>
            <pc:sldMk cId="3366261177" sldId="299"/>
            <ac:spMk id="7" creationId="{09DBCDD4-2459-F24A-A607-1C176B13A0BC}"/>
          </ac:spMkLst>
        </pc:spChg>
      </pc:sldChg>
      <pc:sldChg chg="modSp mod">
        <pc:chgData name="LaBounty-McNair, Steven" userId="e3433073-2af1-460b-9c62-72f930bd3b13" providerId="ADAL" clId="{58CF975C-68EE-7446-BF6B-B56102AD537C}" dt="2020-08-27T13:11:13.165" v="1398" actId="1076"/>
        <pc:sldMkLst>
          <pc:docMk/>
          <pc:sldMk cId="1857184669" sldId="300"/>
        </pc:sldMkLst>
        <pc:spChg chg="mod">
          <ac:chgData name="LaBounty-McNair, Steven" userId="e3433073-2af1-460b-9c62-72f930bd3b13" providerId="ADAL" clId="{58CF975C-68EE-7446-BF6B-B56102AD537C}" dt="2020-08-27T13:11:13.165" v="1398" actId="1076"/>
          <ac:spMkLst>
            <pc:docMk/>
            <pc:sldMk cId="1857184669" sldId="300"/>
            <ac:spMk id="7" creationId="{09DBCDD4-2459-F24A-A607-1C176B13A0BC}"/>
          </ac:spMkLst>
        </pc:spChg>
      </pc:sldChg>
      <pc:sldChg chg="modSp mod">
        <pc:chgData name="LaBounty-McNair, Steven" userId="e3433073-2af1-460b-9c62-72f930bd3b13" providerId="ADAL" clId="{58CF975C-68EE-7446-BF6B-B56102AD537C}" dt="2020-08-27T13:15:45.239" v="2085" actId="20577"/>
        <pc:sldMkLst>
          <pc:docMk/>
          <pc:sldMk cId="2183195234" sldId="301"/>
        </pc:sldMkLst>
        <pc:spChg chg="mod">
          <ac:chgData name="LaBounty-McNair, Steven" userId="e3433073-2af1-460b-9c62-72f930bd3b13" providerId="ADAL" clId="{58CF975C-68EE-7446-BF6B-B56102AD537C}" dt="2020-08-27T13:15:45.239" v="2085" actId="20577"/>
          <ac:spMkLst>
            <pc:docMk/>
            <pc:sldMk cId="2183195234" sldId="301"/>
            <ac:spMk id="7" creationId="{09DBCDD4-2459-F24A-A607-1C176B13A0BC}"/>
          </ac:spMkLst>
        </pc:spChg>
      </pc:sldChg>
      <pc:sldChg chg="modSp mod">
        <pc:chgData name="LaBounty-McNair, Steven" userId="e3433073-2af1-460b-9c62-72f930bd3b13" providerId="ADAL" clId="{58CF975C-68EE-7446-BF6B-B56102AD537C}" dt="2020-08-27T13:20:37.324" v="2972" actId="1076"/>
        <pc:sldMkLst>
          <pc:docMk/>
          <pc:sldMk cId="3849584068" sldId="302"/>
        </pc:sldMkLst>
        <pc:spChg chg="mod">
          <ac:chgData name="LaBounty-McNair, Steven" userId="e3433073-2af1-460b-9c62-72f930bd3b13" providerId="ADAL" clId="{58CF975C-68EE-7446-BF6B-B56102AD537C}" dt="2020-08-27T13:20:37.324" v="2972" actId="1076"/>
          <ac:spMkLst>
            <pc:docMk/>
            <pc:sldMk cId="3849584068" sldId="302"/>
            <ac:spMk id="7" creationId="{09DBCDD4-2459-F24A-A607-1C176B13A0BC}"/>
          </ac:spMkLst>
        </pc:spChg>
      </pc:sldChg>
    </pc:docChg>
  </pc:docChgLst>
</pc:chgInfo>
</file>

<file path=ppt/diagrams/_rels/data3.xml.rels><?xml version="1.0" encoding="UTF-8" standalone="yes"?>
<Relationships xmlns="http://schemas.openxmlformats.org/package/2006/relationships"><Relationship Id="rId3" Type="http://schemas.openxmlformats.org/officeDocument/2006/relationships/hyperlink" Target="http://media.ride.ri.gov/EEIE/GuidanceSY20-21/SEL-MH-ReopeningGuidance-FINAL.pdf" TargetMode="External"/><Relationship Id="rId2" Type="http://schemas.openxmlformats.org/officeDocument/2006/relationships/hyperlink" Target="http://media.ride.ri.gov/EEIE/GuidanceSY20-21/MLL-ReopeningGuidance-FINAL.pdf" TargetMode="External"/><Relationship Id="rId1" Type="http://schemas.openxmlformats.org/officeDocument/2006/relationships/hyperlink" Target="http://media.ride.ri.gov/EEIE/GuidanceSY20-21/DifferentlyAbledStudentReopeningGuidance-FINAL.pdf" TargetMode="External"/></Relationships>
</file>

<file path=ppt/diagrams/_rels/data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7.png"/><Relationship Id="rId6" Type="http://schemas.openxmlformats.org/officeDocument/2006/relationships/image" Target="../media/image24.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1.png"/></Relationships>
</file>

<file path=ppt/diagrams/_rels/drawing3.xml.rels><?xml version="1.0" encoding="UTF-8" standalone="yes"?>
<Relationships xmlns="http://schemas.openxmlformats.org/package/2006/relationships"><Relationship Id="rId3" Type="http://schemas.openxmlformats.org/officeDocument/2006/relationships/hyperlink" Target="http://media.ride.ri.gov/EEIE/GuidanceSY20-21/SEL-MH-ReopeningGuidance-FINAL.pdf" TargetMode="External"/><Relationship Id="rId2" Type="http://schemas.openxmlformats.org/officeDocument/2006/relationships/hyperlink" Target="http://media.ride.ri.gov/EEIE/GuidanceSY20-21/MLL-ReopeningGuidance-FINAL.pdf" TargetMode="External"/><Relationship Id="rId1" Type="http://schemas.openxmlformats.org/officeDocument/2006/relationships/hyperlink" Target="http://media.ride.ri.gov/EEIE/GuidanceSY20-21/DifferentlyAbledStudentReopeningGuidance-FINAL.pdf" TargetMode="External"/></Relationships>
</file>

<file path=ppt/diagrams/_rels/drawing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18.png"/><Relationship Id="rId7" Type="http://schemas.openxmlformats.org/officeDocument/2006/relationships/image" Target="../media/image20.png"/><Relationship Id="rId12" Type="http://schemas.openxmlformats.org/officeDocument/2006/relationships/image" Target="../media/image30.svg"/><Relationship Id="rId2" Type="http://schemas.openxmlformats.org/officeDocument/2006/relationships/image" Target="../media/image20.svg"/><Relationship Id="rId1" Type="http://schemas.openxmlformats.org/officeDocument/2006/relationships/image" Target="../media/image17.png"/><Relationship Id="rId6" Type="http://schemas.openxmlformats.org/officeDocument/2006/relationships/image" Target="../media/image24.svg"/><Relationship Id="rId11" Type="http://schemas.openxmlformats.org/officeDocument/2006/relationships/image" Target="../media/image22.png"/><Relationship Id="rId5" Type="http://schemas.openxmlformats.org/officeDocument/2006/relationships/image" Target="../media/image19.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46CF80-F256-F249-B0D2-67E41C8E8DC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012F5446-E4CE-094A-B74F-2BCA3BF00D7C}">
      <dgm:prSet phldrT="[Text]"/>
      <dgm:spPr>
        <a:solidFill>
          <a:srgbClr val="008ABE"/>
        </a:solidFill>
      </dgm:spPr>
      <dgm:t>
        <a:bodyPr/>
        <a:lstStyle/>
        <a:p>
          <a:r>
            <a:rPr lang="en-US"/>
            <a:t>Context &amp; Overview</a:t>
          </a:r>
        </a:p>
      </dgm:t>
    </dgm:pt>
    <dgm:pt modelId="{81B1331D-BC28-BE45-B770-32B913C38EB8}" type="parTrans" cxnId="{4E27EF9B-0DAD-214D-B5F8-9921D5B0F17B}">
      <dgm:prSet/>
      <dgm:spPr/>
      <dgm:t>
        <a:bodyPr/>
        <a:lstStyle/>
        <a:p>
          <a:endParaRPr lang="en-US"/>
        </a:p>
      </dgm:t>
    </dgm:pt>
    <dgm:pt modelId="{8C69902F-A1DC-6F4C-8186-2DD6C4CDA0AF}" type="sibTrans" cxnId="{4E27EF9B-0DAD-214D-B5F8-9921D5B0F17B}">
      <dgm:prSet/>
      <dgm:spPr/>
      <dgm:t>
        <a:bodyPr/>
        <a:lstStyle/>
        <a:p>
          <a:endParaRPr lang="en-US"/>
        </a:p>
      </dgm:t>
    </dgm:pt>
    <dgm:pt modelId="{F57BEAA0-BE14-C04F-87DA-B14003D49B5F}">
      <dgm:prSet phldrT="[Text]"/>
      <dgm:spPr>
        <a:solidFill>
          <a:srgbClr val="86ABC1"/>
        </a:solidFill>
      </dgm:spPr>
      <dgm:t>
        <a:bodyPr/>
        <a:lstStyle/>
        <a:p>
          <a:r>
            <a:rPr lang="en-US"/>
            <a:t>Setting Norms &amp; Distance Learning</a:t>
          </a:r>
        </a:p>
      </dgm:t>
    </dgm:pt>
    <dgm:pt modelId="{6B53F88F-3618-8046-9D50-B7CEC23ADD7C}" type="parTrans" cxnId="{B06BF179-C2C8-024C-A538-6C641E764896}">
      <dgm:prSet/>
      <dgm:spPr/>
      <dgm:t>
        <a:bodyPr/>
        <a:lstStyle/>
        <a:p>
          <a:endParaRPr lang="en-US"/>
        </a:p>
      </dgm:t>
    </dgm:pt>
    <dgm:pt modelId="{16A45798-0A21-1342-B3B1-40CD83339D53}" type="sibTrans" cxnId="{B06BF179-C2C8-024C-A538-6C641E764896}">
      <dgm:prSet/>
      <dgm:spPr/>
      <dgm:t>
        <a:bodyPr/>
        <a:lstStyle/>
        <a:p>
          <a:endParaRPr lang="en-US"/>
        </a:p>
      </dgm:t>
    </dgm:pt>
    <dgm:pt modelId="{0748C781-CF9B-2F41-A4FB-4D75AA37B19B}">
      <dgm:prSet phldrT="[Text]"/>
      <dgm:spPr>
        <a:solidFill>
          <a:srgbClr val="1C5F8A"/>
        </a:solidFill>
      </dgm:spPr>
      <dgm:t>
        <a:bodyPr/>
        <a:lstStyle/>
        <a:p>
          <a:r>
            <a:rPr lang="en-US"/>
            <a:t>Best Practices &amp; Assessment</a:t>
          </a:r>
        </a:p>
      </dgm:t>
    </dgm:pt>
    <dgm:pt modelId="{4EBBF8AB-A0AF-1647-B8E8-CC721597B7C4}" type="parTrans" cxnId="{53760E8D-FFF5-844D-B1EA-CCEEEFEB35EF}">
      <dgm:prSet/>
      <dgm:spPr/>
      <dgm:t>
        <a:bodyPr/>
        <a:lstStyle/>
        <a:p>
          <a:endParaRPr lang="en-US"/>
        </a:p>
      </dgm:t>
    </dgm:pt>
    <dgm:pt modelId="{C7368C56-CC03-D848-9CC1-38E932A1769F}" type="sibTrans" cxnId="{53760E8D-FFF5-844D-B1EA-CCEEEFEB35EF}">
      <dgm:prSet/>
      <dgm:spPr/>
      <dgm:t>
        <a:bodyPr/>
        <a:lstStyle/>
        <a:p>
          <a:endParaRPr lang="en-US"/>
        </a:p>
      </dgm:t>
    </dgm:pt>
    <dgm:pt modelId="{179C452F-1697-E444-839B-5E5C627B5DE2}">
      <dgm:prSet phldrT="[Text]"/>
      <dgm:spPr>
        <a:ln>
          <a:solidFill>
            <a:srgbClr val="008ABE"/>
          </a:solidFill>
        </a:ln>
      </dgm:spPr>
      <dgm:t>
        <a:bodyPr/>
        <a:lstStyle/>
        <a:p>
          <a:r>
            <a:rPr lang="en-US"/>
            <a:t>Briefly discuss statewide context of history &amp; social studies standards &amp; overview of the work ahead</a:t>
          </a:r>
        </a:p>
      </dgm:t>
    </dgm:pt>
    <dgm:pt modelId="{35080839-367E-CA4E-9754-9ADD91977512}" type="parTrans" cxnId="{A3C25413-0C56-4FF2-8412-F867AA094596}">
      <dgm:prSet/>
      <dgm:spPr/>
      <dgm:t>
        <a:bodyPr/>
        <a:lstStyle/>
        <a:p>
          <a:endParaRPr lang="en-US"/>
        </a:p>
      </dgm:t>
    </dgm:pt>
    <dgm:pt modelId="{5B676A11-49FF-4B4B-B3C9-6132F4F0D3B6}" type="sibTrans" cxnId="{A3C25413-0C56-4FF2-8412-F867AA094596}">
      <dgm:prSet/>
      <dgm:spPr/>
      <dgm:t>
        <a:bodyPr/>
        <a:lstStyle/>
        <a:p>
          <a:endParaRPr lang="en-US"/>
        </a:p>
      </dgm:t>
    </dgm:pt>
    <dgm:pt modelId="{D19AEDB1-6483-EE4D-ACD7-0DF938E37486}">
      <dgm:prSet phldrT="[Text]"/>
      <dgm:spPr>
        <a:ln>
          <a:solidFill>
            <a:srgbClr val="86ABC1"/>
          </a:solidFill>
        </a:ln>
      </dgm:spPr>
      <dgm:t>
        <a:bodyPr/>
        <a:lstStyle/>
        <a:p>
          <a:r>
            <a:rPr lang="en-US"/>
            <a:t>Access key guidance for the 2020-21 school year including DAS, MLL, SEL &amp; reopening plans</a:t>
          </a:r>
        </a:p>
      </dgm:t>
    </dgm:pt>
    <dgm:pt modelId="{0F8A163E-1C6E-4348-A0A8-0B6BC35137B4}" type="parTrans" cxnId="{FAB0B6DE-D264-4384-8DEA-462787876904}">
      <dgm:prSet/>
      <dgm:spPr/>
      <dgm:t>
        <a:bodyPr/>
        <a:lstStyle/>
        <a:p>
          <a:endParaRPr lang="en-US"/>
        </a:p>
      </dgm:t>
    </dgm:pt>
    <dgm:pt modelId="{770E6D94-77EE-5648-B1C5-E3481593C96B}" type="sibTrans" cxnId="{FAB0B6DE-D264-4384-8DEA-462787876904}">
      <dgm:prSet/>
      <dgm:spPr/>
      <dgm:t>
        <a:bodyPr/>
        <a:lstStyle/>
        <a:p>
          <a:endParaRPr lang="en-US"/>
        </a:p>
      </dgm:t>
    </dgm:pt>
    <dgm:pt modelId="{DB3B385D-77EA-B048-BD39-C85CF6387970}">
      <dgm:prSet phldrT="[Text]"/>
      <dgm:spPr>
        <a:ln>
          <a:solidFill>
            <a:srgbClr val="1C5F8A"/>
          </a:solidFill>
        </a:ln>
      </dgm:spPr>
      <dgm:t>
        <a:bodyPr/>
        <a:lstStyle/>
        <a:p>
          <a:r>
            <a:rPr lang="en-US" dirty="0"/>
            <a:t>Unpack the six best practices for social studies </a:t>
          </a:r>
          <a:r>
            <a:rPr lang="en-US" dirty="0" smtClean="0"/>
            <a:t>instruction, as well as </a:t>
          </a:r>
          <a:r>
            <a:rPr lang="en-US" dirty="0"/>
            <a:t>considerations </a:t>
          </a:r>
          <a:r>
            <a:rPr lang="en-US" dirty="0" smtClean="0"/>
            <a:t>for assessment to ensure students </a:t>
          </a:r>
          <a:r>
            <a:rPr lang="en-US" dirty="0"/>
            <a:t>are </a:t>
          </a:r>
          <a:r>
            <a:rPr lang="en-US" dirty="0" smtClean="0"/>
            <a:t>on-track</a:t>
          </a:r>
          <a:endParaRPr lang="en-US" dirty="0"/>
        </a:p>
      </dgm:t>
    </dgm:pt>
    <dgm:pt modelId="{3298B558-0A8A-0541-AD14-8F77061D8834}" type="parTrans" cxnId="{B3F7774A-D587-4B14-BC60-08F121376F61}">
      <dgm:prSet/>
      <dgm:spPr/>
      <dgm:t>
        <a:bodyPr/>
        <a:lstStyle/>
        <a:p>
          <a:endParaRPr lang="en-US"/>
        </a:p>
      </dgm:t>
    </dgm:pt>
    <dgm:pt modelId="{A9B75BC9-CEC3-1E46-9A77-AFB0E9C59C90}" type="sibTrans" cxnId="{B3F7774A-D587-4B14-BC60-08F121376F61}">
      <dgm:prSet/>
      <dgm:spPr/>
      <dgm:t>
        <a:bodyPr/>
        <a:lstStyle/>
        <a:p>
          <a:endParaRPr lang="en-US"/>
        </a:p>
      </dgm:t>
    </dgm:pt>
    <dgm:pt modelId="{19D590F6-FD9F-DD40-BB8F-8CDB166A4F92}" type="pres">
      <dgm:prSet presAssocID="{BF46CF80-F256-F249-B0D2-67E41C8E8DC3}" presName="linear" presStyleCnt="0">
        <dgm:presLayoutVars>
          <dgm:dir/>
          <dgm:animLvl val="lvl"/>
          <dgm:resizeHandles val="exact"/>
        </dgm:presLayoutVars>
      </dgm:prSet>
      <dgm:spPr/>
      <dgm:t>
        <a:bodyPr/>
        <a:lstStyle/>
        <a:p>
          <a:endParaRPr lang="en-US"/>
        </a:p>
      </dgm:t>
    </dgm:pt>
    <dgm:pt modelId="{4B710DCD-0380-9F42-99F9-3DF982A97DDC}" type="pres">
      <dgm:prSet presAssocID="{012F5446-E4CE-094A-B74F-2BCA3BF00D7C}" presName="parentLin" presStyleCnt="0"/>
      <dgm:spPr/>
    </dgm:pt>
    <dgm:pt modelId="{896A3B97-AE77-EC48-89DE-9F298F2DEB61}" type="pres">
      <dgm:prSet presAssocID="{012F5446-E4CE-094A-B74F-2BCA3BF00D7C}" presName="parentLeftMargin" presStyleLbl="node1" presStyleIdx="0" presStyleCnt="3"/>
      <dgm:spPr/>
      <dgm:t>
        <a:bodyPr/>
        <a:lstStyle/>
        <a:p>
          <a:endParaRPr lang="en-US"/>
        </a:p>
      </dgm:t>
    </dgm:pt>
    <dgm:pt modelId="{3B21E04C-FA7B-014A-A6A3-1E4B4AB99C5B}" type="pres">
      <dgm:prSet presAssocID="{012F5446-E4CE-094A-B74F-2BCA3BF00D7C}" presName="parentText" presStyleLbl="node1" presStyleIdx="0" presStyleCnt="3">
        <dgm:presLayoutVars>
          <dgm:chMax val="0"/>
          <dgm:bulletEnabled val="1"/>
        </dgm:presLayoutVars>
      </dgm:prSet>
      <dgm:spPr/>
      <dgm:t>
        <a:bodyPr/>
        <a:lstStyle/>
        <a:p>
          <a:endParaRPr lang="en-US"/>
        </a:p>
      </dgm:t>
    </dgm:pt>
    <dgm:pt modelId="{DF41A94E-4637-8A4F-A687-1528B39F9B95}" type="pres">
      <dgm:prSet presAssocID="{012F5446-E4CE-094A-B74F-2BCA3BF00D7C}" presName="negativeSpace" presStyleCnt="0"/>
      <dgm:spPr/>
    </dgm:pt>
    <dgm:pt modelId="{B238D2E1-1305-8643-AA64-1503C42D2B67}" type="pres">
      <dgm:prSet presAssocID="{012F5446-E4CE-094A-B74F-2BCA3BF00D7C}" presName="childText" presStyleLbl="conFgAcc1" presStyleIdx="0" presStyleCnt="3">
        <dgm:presLayoutVars>
          <dgm:bulletEnabled val="1"/>
        </dgm:presLayoutVars>
      </dgm:prSet>
      <dgm:spPr/>
      <dgm:t>
        <a:bodyPr/>
        <a:lstStyle/>
        <a:p>
          <a:endParaRPr lang="en-US"/>
        </a:p>
      </dgm:t>
    </dgm:pt>
    <dgm:pt modelId="{B4380E8B-F9EC-AE49-A413-E6D100C58236}" type="pres">
      <dgm:prSet presAssocID="{8C69902F-A1DC-6F4C-8186-2DD6C4CDA0AF}" presName="spaceBetweenRectangles" presStyleCnt="0"/>
      <dgm:spPr/>
    </dgm:pt>
    <dgm:pt modelId="{71DC1C4C-1332-F346-A866-AB74E3F4A48F}" type="pres">
      <dgm:prSet presAssocID="{F57BEAA0-BE14-C04F-87DA-B14003D49B5F}" presName="parentLin" presStyleCnt="0"/>
      <dgm:spPr/>
    </dgm:pt>
    <dgm:pt modelId="{61DE7B11-3C12-824B-9C22-9C30376D3D62}" type="pres">
      <dgm:prSet presAssocID="{F57BEAA0-BE14-C04F-87DA-B14003D49B5F}" presName="parentLeftMargin" presStyleLbl="node1" presStyleIdx="0" presStyleCnt="3"/>
      <dgm:spPr/>
      <dgm:t>
        <a:bodyPr/>
        <a:lstStyle/>
        <a:p>
          <a:endParaRPr lang="en-US"/>
        </a:p>
      </dgm:t>
    </dgm:pt>
    <dgm:pt modelId="{CC57E116-B719-F44E-9C57-E7E72C790D15}" type="pres">
      <dgm:prSet presAssocID="{F57BEAA0-BE14-C04F-87DA-B14003D49B5F}" presName="parentText" presStyleLbl="node1" presStyleIdx="1" presStyleCnt="3">
        <dgm:presLayoutVars>
          <dgm:chMax val="0"/>
          <dgm:bulletEnabled val="1"/>
        </dgm:presLayoutVars>
      </dgm:prSet>
      <dgm:spPr/>
      <dgm:t>
        <a:bodyPr/>
        <a:lstStyle/>
        <a:p>
          <a:endParaRPr lang="en-US"/>
        </a:p>
      </dgm:t>
    </dgm:pt>
    <dgm:pt modelId="{348CC876-5AC5-7D43-9BED-2E094C07DA44}" type="pres">
      <dgm:prSet presAssocID="{F57BEAA0-BE14-C04F-87DA-B14003D49B5F}" presName="negativeSpace" presStyleCnt="0"/>
      <dgm:spPr/>
    </dgm:pt>
    <dgm:pt modelId="{292E1ADA-64DA-E442-9AE9-B80402B6735A}" type="pres">
      <dgm:prSet presAssocID="{F57BEAA0-BE14-C04F-87DA-B14003D49B5F}" presName="childText" presStyleLbl="conFgAcc1" presStyleIdx="1" presStyleCnt="3">
        <dgm:presLayoutVars>
          <dgm:bulletEnabled val="1"/>
        </dgm:presLayoutVars>
      </dgm:prSet>
      <dgm:spPr/>
      <dgm:t>
        <a:bodyPr/>
        <a:lstStyle/>
        <a:p>
          <a:endParaRPr lang="en-US"/>
        </a:p>
      </dgm:t>
    </dgm:pt>
    <dgm:pt modelId="{BE82D3FF-FE2D-E348-86CA-A1267B7ADA84}" type="pres">
      <dgm:prSet presAssocID="{16A45798-0A21-1342-B3B1-40CD83339D53}" presName="spaceBetweenRectangles" presStyleCnt="0"/>
      <dgm:spPr/>
    </dgm:pt>
    <dgm:pt modelId="{50F2BA9F-0030-7D4B-914D-FD9F0E3C77A2}" type="pres">
      <dgm:prSet presAssocID="{0748C781-CF9B-2F41-A4FB-4D75AA37B19B}" presName="parentLin" presStyleCnt="0"/>
      <dgm:spPr/>
    </dgm:pt>
    <dgm:pt modelId="{B04E43C5-21A0-144A-BC8E-93D741334A25}" type="pres">
      <dgm:prSet presAssocID="{0748C781-CF9B-2F41-A4FB-4D75AA37B19B}" presName="parentLeftMargin" presStyleLbl="node1" presStyleIdx="1" presStyleCnt="3"/>
      <dgm:spPr/>
      <dgm:t>
        <a:bodyPr/>
        <a:lstStyle/>
        <a:p>
          <a:endParaRPr lang="en-US"/>
        </a:p>
      </dgm:t>
    </dgm:pt>
    <dgm:pt modelId="{854F8267-A6E7-2C46-82CA-71B03D91A304}" type="pres">
      <dgm:prSet presAssocID="{0748C781-CF9B-2F41-A4FB-4D75AA37B19B}" presName="parentText" presStyleLbl="node1" presStyleIdx="2" presStyleCnt="3">
        <dgm:presLayoutVars>
          <dgm:chMax val="0"/>
          <dgm:bulletEnabled val="1"/>
        </dgm:presLayoutVars>
      </dgm:prSet>
      <dgm:spPr/>
      <dgm:t>
        <a:bodyPr/>
        <a:lstStyle/>
        <a:p>
          <a:endParaRPr lang="en-US"/>
        </a:p>
      </dgm:t>
    </dgm:pt>
    <dgm:pt modelId="{F2A0F0B6-2FD2-F247-A05E-47C994C97FEF}" type="pres">
      <dgm:prSet presAssocID="{0748C781-CF9B-2F41-A4FB-4D75AA37B19B}" presName="negativeSpace" presStyleCnt="0"/>
      <dgm:spPr/>
    </dgm:pt>
    <dgm:pt modelId="{0D66ACB2-63D9-7C44-A22E-972F1B098D01}" type="pres">
      <dgm:prSet presAssocID="{0748C781-CF9B-2F41-A4FB-4D75AA37B19B}" presName="childText" presStyleLbl="conFgAcc1" presStyleIdx="2" presStyleCnt="3">
        <dgm:presLayoutVars>
          <dgm:bulletEnabled val="1"/>
        </dgm:presLayoutVars>
      </dgm:prSet>
      <dgm:spPr/>
      <dgm:t>
        <a:bodyPr/>
        <a:lstStyle/>
        <a:p>
          <a:endParaRPr lang="en-US"/>
        </a:p>
      </dgm:t>
    </dgm:pt>
  </dgm:ptLst>
  <dgm:cxnLst>
    <dgm:cxn modelId="{56A586D2-11A0-4A92-93CE-A211DDCA7FF4}" type="presOf" srcId="{F57BEAA0-BE14-C04F-87DA-B14003D49B5F}" destId="{CC57E116-B719-F44E-9C57-E7E72C790D15}" srcOrd="1" destOrd="0" presId="urn:microsoft.com/office/officeart/2005/8/layout/list1"/>
    <dgm:cxn modelId="{ADE11C9C-5209-4957-82B1-08876B36D096}" type="presOf" srcId="{DB3B385D-77EA-B048-BD39-C85CF6387970}" destId="{0D66ACB2-63D9-7C44-A22E-972F1B098D01}" srcOrd="0" destOrd="0" presId="urn:microsoft.com/office/officeart/2005/8/layout/list1"/>
    <dgm:cxn modelId="{8A043C5E-7573-4CEB-874A-79704F0800AF}" type="presOf" srcId="{F57BEAA0-BE14-C04F-87DA-B14003D49B5F}" destId="{61DE7B11-3C12-824B-9C22-9C30376D3D62}" srcOrd="0" destOrd="0" presId="urn:microsoft.com/office/officeart/2005/8/layout/list1"/>
    <dgm:cxn modelId="{18A06817-E473-4042-B1AF-0CC929BF8853}" type="presOf" srcId="{012F5446-E4CE-094A-B74F-2BCA3BF00D7C}" destId="{896A3B97-AE77-EC48-89DE-9F298F2DEB61}" srcOrd="0" destOrd="0" presId="urn:microsoft.com/office/officeart/2005/8/layout/list1"/>
    <dgm:cxn modelId="{53760E8D-FFF5-844D-B1EA-CCEEEFEB35EF}" srcId="{BF46CF80-F256-F249-B0D2-67E41C8E8DC3}" destId="{0748C781-CF9B-2F41-A4FB-4D75AA37B19B}" srcOrd="2" destOrd="0" parTransId="{4EBBF8AB-A0AF-1647-B8E8-CC721597B7C4}" sibTransId="{C7368C56-CC03-D848-9CC1-38E932A1769F}"/>
    <dgm:cxn modelId="{A3C25413-0C56-4FF2-8412-F867AA094596}" srcId="{012F5446-E4CE-094A-B74F-2BCA3BF00D7C}" destId="{179C452F-1697-E444-839B-5E5C627B5DE2}" srcOrd="0" destOrd="0" parTransId="{35080839-367E-CA4E-9754-9ADD91977512}" sibTransId="{5B676A11-49FF-4B4B-B3C9-6132F4F0D3B6}"/>
    <dgm:cxn modelId="{F63BFF9E-C610-4065-AF38-B7B4F6C50C8D}" type="presOf" srcId="{D19AEDB1-6483-EE4D-ACD7-0DF938E37486}" destId="{292E1ADA-64DA-E442-9AE9-B80402B6735A}" srcOrd="0" destOrd="0" presId="urn:microsoft.com/office/officeart/2005/8/layout/list1"/>
    <dgm:cxn modelId="{FAB0B6DE-D264-4384-8DEA-462787876904}" srcId="{F57BEAA0-BE14-C04F-87DA-B14003D49B5F}" destId="{D19AEDB1-6483-EE4D-ACD7-0DF938E37486}" srcOrd="0" destOrd="0" parTransId="{0F8A163E-1C6E-4348-A0A8-0B6BC35137B4}" sibTransId="{770E6D94-77EE-5648-B1C5-E3481593C96B}"/>
    <dgm:cxn modelId="{4E27EF9B-0DAD-214D-B5F8-9921D5B0F17B}" srcId="{BF46CF80-F256-F249-B0D2-67E41C8E8DC3}" destId="{012F5446-E4CE-094A-B74F-2BCA3BF00D7C}" srcOrd="0" destOrd="0" parTransId="{81B1331D-BC28-BE45-B770-32B913C38EB8}" sibTransId="{8C69902F-A1DC-6F4C-8186-2DD6C4CDA0AF}"/>
    <dgm:cxn modelId="{1B5B491A-316B-4EEE-B8F7-900F8394372E}" type="presOf" srcId="{0748C781-CF9B-2F41-A4FB-4D75AA37B19B}" destId="{854F8267-A6E7-2C46-82CA-71B03D91A304}" srcOrd="1" destOrd="0" presId="urn:microsoft.com/office/officeart/2005/8/layout/list1"/>
    <dgm:cxn modelId="{B0BF6714-66C2-4B25-B69E-24CE44B2F27C}" type="presOf" srcId="{012F5446-E4CE-094A-B74F-2BCA3BF00D7C}" destId="{3B21E04C-FA7B-014A-A6A3-1E4B4AB99C5B}" srcOrd="1" destOrd="0" presId="urn:microsoft.com/office/officeart/2005/8/layout/list1"/>
    <dgm:cxn modelId="{B06BF179-C2C8-024C-A538-6C641E764896}" srcId="{BF46CF80-F256-F249-B0D2-67E41C8E8DC3}" destId="{F57BEAA0-BE14-C04F-87DA-B14003D49B5F}" srcOrd="1" destOrd="0" parTransId="{6B53F88F-3618-8046-9D50-B7CEC23ADD7C}" sibTransId="{16A45798-0A21-1342-B3B1-40CD83339D53}"/>
    <dgm:cxn modelId="{1C7DD35F-5141-4A17-A6B7-6BB188A06809}" type="presOf" srcId="{BF46CF80-F256-F249-B0D2-67E41C8E8DC3}" destId="{19D590F6-FD9F-DD40-BB8F-8CDB166A4F92}" srcOrd="0" destOrd="0" presId="urn:microsoft.com/office/officeart/2005/8/layout/list1"/>
    <dgm:cxn modelId="{B3F7774A-D587-4B14-BC60-08F121376F61}" srcId="{0748C781-CF9B-2F41-A4FB-4D75AA37B19B}" destId="{DB3B385D-77EA-B048-BD39-C85CF6387970}" srcOrd="0" destOrd="0" parTransId="{3298B558-0A8A-0541-AD14-8F77061D8834}" sibTransId="{A9B75BC9-CEC3-1E46-9A77-AFB0E9C59C90}"/>
    <dgm:cxn modelId="{E7F122D8-92BE-409B-A33A-E801A85E7DEC}" type="presOf" srcId="{179C452F-1697-E444-839B-5E5C627B5DE2}" destId="{B238D2E1-1305-8643-AA64-1503C42D2B67}" srcOrd="0" destOrd="0" presId="urn:microsoft.com/office/officeart/2005/8/layout/list1"/>
    <dgm:cxn modelId="{698EA049-F0DA-42DA-AF0E-116373BCD273}" type="presOf" srcId="{0748C781-CF9B-2F41-A4FB-4D75AA37B19B}" destId="{B04E43C5-21A0-144A-BC8E-93D741334A25}" srcOrd="0" destOrd="0" presId="urn:microsoft.com/office/officeart/2005/8/layout/list1"/>
    <dgm:cxn modelId="{22870311-616A-4273-A35B-F51791703A6F}" type="presParOf" srcId="{19D590F6-FD9F-DD40-BB8F-8CDB166A4F92}" destId="{4B710DCD-0380-9F42-99F9-3DF982A97DDC}" srcOrd="0" destOrd="0" presId="urn:microsoft.com/office/officeart/2005/8/layout/list1"/>
    <dgm:cxn modelId="{88B43744-A87F-463F-BB9E-8422C86660A4}" type="presParOf" srcId="{4B710DCD-0380-9F42-99F9-3DF982A97DDC}" destId="{896A3B97-AE77-EC48-89DE-9F298F2DEB61}" srcOrd="0" destOrd="0" presId="urn:microsoft.com/office/officeart/2005/8/layout/list1"/>
    <dgm:cxn modelId="{AEC4B3C9-C5BC-4282-8839-6850D23D698D}" type="presParOf" srcId="{4B710DCD-0380-9F42-99F9-3DF982A97DDC}" destId="{3B21E04C-FA7B-014A-A6A3-1E4B4AB99C5B}" srcOrd="1" destOrd="0" presId="urn:microsoft.com/office/officeart/2005/8/layout/list1"/>
    <dgm:cxn modelId="{14D78521-E82B-416B-818D-F2B11F0345BC}" type="presParOf" srcId="{19D590F6-FD9F-DD40-BB8F-8CDB166A4F92}" destId="{DF41A94E-4637-8A4F-A687-1528B39F9B95}" srcOrd="1" destOrd="0" presId="urn:microsoft.com/office/officeart/2005/8/layout/list1"/>
    <dgm:cxn modelId="{2F58040F-B8E3-4C6A-AC91-32D6B580579B}" type="presParOf" srcId="{19D590F6-FD9F-DD40-BB8F-8CDB166A4F92}" destId="{B238D2E1-1305-8643-AA64-1503C42D2B67}" srcOrd="2" destOrd="0" presId="urn:microsoft.com/office/officeart/2005/8/layout/list1"/>
    <dgm:cxn modelId="{CEF8C486-82F5-470F-8B11-8D4A2004C732}" type="presParOf" srcId="{19D590F6-FD9F-DD40-BB8F-8CDB166A4F92}" destId="{B4380E8B-F9EC-AE49-A413-E6D100C58236}" srcOrd="3" destOrd="0" presId="urn:microsoft.com/office/officeart/2005/8/layout/list1"/>
    <dgm:cxn modelId="{D9A5D526-A32F-4D91-B097-C3A549754DAE}" type="presParOf" srcId="{19D590F6-FD9F-DD40-BB8F-8CDB166A4F92}" destId="{71DC1C4C-1332-F346-A866-AB74E3F4A48F}" srcOrd="4" destOrd="0" presId="urn:microsoft.com/office/officeart/2005/8/layout/list1"/>
    <dgm:cxn modelId="{FE986ADD-4698-419A-BEB4-5594E71E7FAA}" type="presParOf" srcId="{71DC1C4C-1332-F346-A866-AB74E3F4A48F}" destId="{61DE7B11-3C12-824B-9C22-9C30376D3D62}" srcOrd="0" destOrd="0" presId="urn:microsoft.com/office/officeart/2005/8/layout/list1"/>
    <dgm:cxn modelId="{C67611BE-98BD-4963-B3F4-64BA6FBEEBAF}" type="presParOf" srcId="{71DC1C4C-1332-F346-A866-AB74E3F4A48F}" destId="{CC57E116-B719-F44E-9C57-E7E72C790D15}" srcOrd="1" destOrd="0" presId="urn:microsoft.com/office/officeart/2005/8/layout/list1"/>
    <dgm:cxn modelId="{FDDF6E04-2855-4E36-AFD3-933C0D0D8FCD}" type="presParOf" srcId="{19D590F6-FD9F-DD40-BB8F-8CDB166A4F92}" destId="{348CC876-5AC5-7D43-9BED-2E094C07DA44}" srcOrd="5" destOrd="0" presId="urn:microsoft.com/office/officeart/2005/8/layout/list1"/>
    <dgm:cxn modelId="{57B8FBF5-8651-43A2-A932-D61E7E94D392}" type="presParOf" srcId="{19D590F6-FD9F-DD40-BB8F-8CDB166A4F92}" destId="{292E1ADA-64DA-E442-9AE9-B80402B6735A}" srcOrd="6" destOrd="0" presId="urn:microsoft.com/office/officeart/2005/8/layout/list1"/>
    <dgm:cxn modelId="{AE45785A-0AE0-4DEB-892D-34A65DE1A505}" type="presParOf" srcId="{19D590F6-FD9F-DD40-BB8F-8CDB166A4F92}" destId="{BE82D3FF-FE2D-E348-86CA-A1267B7ADA84}" srcOrd="7" destOrd="0" presId="urn:microsoft.com/office/officeart/2005/8/layout/list1"/>
    <dgm:cxn modelId="{76CA0519-02DF-4CD2-B882-6BA1D9EB1387}" type="presParOf" srcId="{19D590F6-FD9F-DD40-BB8F-8CDB166A4F92}" destId="{50F2BA9F-0030-7D4B-914D-FD9F0E3C77A2}" srcOrd="8" destOrd="0" presId="urn:microsoft.com/office/officeart/2005/8/layout/list1"/>
    <dgm:cxn modelId="{FFFB5D79-0720-45F2-841F-5403D8097AD7}" type="presParOf" srcId="{50F2BA9F-0030-7D4B-914D-FD9F0E3C77A2}" destId="{B04E43C5-21A0-144A-BC8E-93D741334A25}" srcOrd="0" destOrd="0" presId="urn:microsoft.com/office/officeart/2005/8/layout/list1"/>
    <dgm:cxn modelId="{F198CEC7-1C40-416D-A720-7C9A09D03D77}" type="presParOf" srcId="{50F2BA9F-0030-7D4B-914D-FD9F0E3C77A2}" destId="{854F8267-A6E7-2C46-82CA-71B03D91A304}" srcOrd="1" destOrd="0" presId="urn:microsoft.com/office/officeart/2005/8/layout/list1"/>
    <dgm:cxn modelId="{00282FF7-BB91-471B-9317-B37D5ED07223}" type="presParOf" srcId="{19D590F6-FD9F-DD40-BB8F-8CDB166A4F92}" destId="{F2A0F0B6-2FD2-F247-A05E-47C994C97FEF}" srcOrd="9" destOrd="0" presId="urn:microsoft.com/office/officeart/2005/8/layout/list1"/>
    <dgm:cxn modelId="{65085DCE-1C48-4811-A8CC-618563C1C5BF}" type="presParOf" srcId="{19D590F6-FD9F-DD40-BB8F-8CDB166A4F92}" destId="{0D66ACB2-63D9-7C44-A22E-972F1B098D01}"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909C4E-82D2-DE49-BC20-D0AB0969E896}" type="doc">
      <dgm:prSet loTypeId="urn:microsoft.com/office/officeart/2009/3/layout/IncreasingArrowsProcess" loCatId="" qsTypeId="urn:microsoft.com/office/officeart/2005/8/quickstyle/simple1" qsCatId="simple" csTypeId="urn:microsoft.com/office/officeart/2005/8/colors/colorful2" csCatId="colorful" phldr="1"/>
      <dgm:spPr/>
      <dgm:t>
        <a:bodyPr/>
        <a:lstStyle/>
        <a:p>
          <a:endParaRPr lang="en-US"/>
        </a:p>
      </dgm:t>
    </dgm:pt>
    <dgm:pt modelId="{ED12B490-9322-4B4B-9FD0-2F66369F929C}">
      <dgm:prSet phldrT="[Text]"/>
      <dgm:spPr/>
      <dgm:t>
        <a:bodyPr/>
        <a:lstStyle/>
        <a:p>
          <a:r>
            <a:rPr lang="en-US"/>
            <a:t>The ‘Curriculum Bill’</a:t>
          </a:r>
        </a:p>
      </dgm:t>
    </dgm:pt>
    <dgm:pt modelId="{DFDA3257-F75C-6D41-827B-952E1A3A21BF}" type="parTrans" cxnId="{56BFE936-E6AD-6D47-9BB2-0E9D3B6BA9A1}">
      <dgm:prSet/>
      <dgm:spPr/>
      <dgm:t>
        <a:bodyPr/>
        <a:lstStyle/>
        <a:p>
          <a:endParaRPr lang="en-US"/>
        </a:p>
      </dgm:t>
    </dgm:pt>
    <dgm:pt modelId="{D3EC709E-4944-B34B-8DA4-CD985375276A}" type="sibTrans" cxnId="{56BFE936-E6AD-6D47-9BB2-0E9D3B6BA9A1}">
      <dgm:prSet/>
      <dgm:spPr/>
      <dgm:t>
        <a:bodyPr/>
        <a:lstStyle/>
        <a:p>
          <a:endParaRPr lang="en-US"/>
        </a:p>
      </dgm:t>
    </dgm:pt>
    <dgm:pt modelId="{99F3575B-7A4C-8044-81FA-1C74DD0FAEC8}">
      <dgm:prSet phldrT="[Text]"/>
      <dgm:spPr/>
      <dgm:t>
        <a:bodyPr/>
        <a:lstStyle/>
        <a:p>
          <a:r>
            <a:rPr lang="en-US"/>
            <a:t>Content Standards </a:t>
          </a:r>
          <a:r>
            <a:rPr lang="en-US" err="1"/>
            <a:t>req’d</a:t>
          </a:r>
          <a:r>
            <a:rPr lang="en-US"/>
            <a:t> Council approval in 2019</a:t>
          </a:r>
        </a:p>
      </dgm:t>
    </dgm:pt>
    <dgm:pt modelId="{398A4962-E818-7249-9F68-FAC7FFEFD0E8}" type="parTrans" cxnId="{08F167D9-5A69-564C-AB91-B08BCF589405}">
      <dgm:prSet/>
      <dgm:spPr/>
      <dgm:t>
        <a:bodyPr/>
        <a:lstStyle/>
        <a:p>
          <a:endParaRPr lang="en-US"/>
        </a:p>
      </dgm:t>
    </dgm:pt>
    <dgm:pt modelId="{E58030B0-3272-A14A-B11C-3181B3F0D2D2}" type="sibTrans" cxnId="{08F167D9-5A69-564C-AB91-B08BCF589405}">
      <dgm:prSet/>
      <dgm:spPr/>
      <dgm:t>
        <a:bodyPr/>
        <a:lstStyle/>
        <a:p>
          <a:endParaRPr lang="en-US"/>
        </a:p>
      </dgm:t>
    </dgm:pt>
    <dgm:pt modelId="{4EFF2E3D-BB5E-A446-97DD-6D18D0517A8F}">
      <dgm:prSet phldrT="[Text]"/>
      <dgm:spPr/>
      <dgm:t>
        <a:bodyPr/>
        <a:lstStyle/>
        <a:p>
          <a:r>
            <a:rPr lang="en-US"/>
            <a:t>RIHSSAC</a:t>
          </a:r>
        </a:p>
      </dgm:t>
    </dgm:pt>
    <dgm:pt modelId="{C94000AF-64A9-A646-AF36-7CFF576DAC4B}" type="parTrans" cxnId="{C0294E75-9A93-3C43-BB97-2B225B5E40C6}">
      <dgm:prSet/>
      <dgm:spPr/>
      <dgm:t>
        <a:bodyPr/>
        <a:lstStyle/>
        <a:p>
          <a:endParaRPr lang="en-US"/>
        </a:p>
      </dgm:t>
    </dgm:pt>
    <dgm:pt modelId="{54DE77A9-B314-824D-85DD-0947CEF6B9D7}" type="sibTrans" cxnId="{C0294E75-9A93-3C43-BB97-2B225B5E40C6}">
      <dgm:prSet/>
      <dgm:spPr/>
      <dgm:t>
        <a:bodyPr/>
        <a:lstStyle/>
        <a:p>
          <a:endParaRPr lang="en-US"/>
        </a:p>
      </dgm:t>
    </dgm:pt>
    <dgm:pt modelId="{AFE86330-C280-6D48-9107-7AE640A7CC68}">
      <dgm:prSet phldrT="[Text]"/>
      <dgm:spPr/>
      <dgm:t>
        <a:bodyPr/>
        <a:lstStyle/>
        <a:p>
          <a:r>
            <a:rPr lang="en-US"/>
            <a:t>Committee worked to review standards – determined did not meet legislative criteria</a:t>
          </a:r>
        </a:p>
        <a:p>
          <a:r>
            <a:rPr lang="en-US"/>
            <a:t>Work underway to collaboratively engage stakeholders in 2020-21</a:t>
          </a:r>
        </a:p>
      </dgm:t>
    </dgm:pt>
    <dgm:pt modelId="{C152B899-B4E6-BB40-AC0A-2E08CF9D240E}" type="parTrans" cxnId="{F8A2DEB2-31D9-5149-A786-0605CD97E13E}">
      <dgm:prSet/>
      <dgm:spPr/>
      <dgm:t>
        <a:bodyPr/>
        <a:lstStyle/>
        <a:p>
          <a:endParaRPr lang="en-US"/>
        </a:p>
      </dgm:t>
    </dgm:pt>
    <dgm:pt modelId="{D5AA8CB1-42FA-EC41-BC18-400AB0745353}" type="sibTrans" cxnId="{F8A2DEB2-31D9-5149-A786-0605CD97E13E}">
      <dgm:prSet/>
      <dgm:spPr/>
      <dgm:t>
        <a:bodyPr/>
        <a:lstStyle/>
        <a:p>
          <a:endParaRPr lang="en-US"/>
        </a:p>
      </dgm:t>
    </dgm:pt>
    <dgm:pt modelId="{E11137E0-7652-0D49-8BCA-E7C7BAC26CB0}">
      <dgm:prSet phldrT="[Text]"/>
      <dgm:spPr/>
      <dgm:t>
        <a:bodyPr/>
        <a:lstStyle/>
        <a:p>
          <a:r>
            <a:rPr lang="en-US"/>
            <a:t>New HSS Standards</a:t>
          </a:r>
        </a:p>
      </dgm:t>
    </dgm:pt>
    <dgm:pt modelId="{DEC6818E-3021-3B44-A662-B79E9265761C}" type="parTrans" cxnId="{2CFE61B4-8BF9-EE47-BB6D-6336947D8C7A}">
      <dgm:prSet/>
      <dgm:spPr/>
      <dgm:t>
        <a:bodyPr/>
        <a:lstStyle/>
        <a:p>
          <a:endParaRPr lang="en-US"/>
        </a:p>
      </dgm:t>
    </dgm:pt>
    <dgm:pt modelId="{2F8C496B-7A02-624C-B5A8-435752B1659A}" type="sibTrans" cxnId="{2CFE61B4-8BF9-EE47-BB6D-6336947D8C7A}">
      <dgm:prSet/>
      <dgm:spPr/>
      <dgm:t>
        <a:bodyPr/>
        <a:lstStyle/>
        <a:p>
          <a:endParaRPr lang="en-US"/>
        </a:p>
      </dgm:t>
    </dgm:pt>
    <dgm:pt modelId="{D35147D3-E7FC-0141-BEDD-55FF8946F31C}">
      <dgm:prSet phldrT="[Text]"/>
      <dgm:spPr/>
      <dgm:t>
        <a:bodyPr/>
        <a:lstStyle/>
        <a:p>
          <a:r>
            <a:rPr lang="en-US"/>
            <a:t>Info forthcoming about new standards in the spring 2021</a:t>
          </a:r>
        </a:p>
      </dgm:t>
    </dgm:pt>
    <dgm:pt modelId="{FB4CE938-C2A8-2747-9972-54A8D7723E65}" type="parTrans" cxnId="{2605BA66-F3DC-184D-83DB-058392DA9CC2}">
      <dgm:prSet/>
      <dgm:spPr/>
      <dgm:t>
        <a:bodyPr/>
        <a:lstStyle/>
        <a:p>
          <a:endParaRPr lang="en-US"/>
        </a:p>
      </dgm:t>
    </dgm:pt>
    <dgm:pt modelId="{76FC7B69-0A8E-A54A-95F9-6903E7B9AD86}" type="sibTrans" cxnId="{2605BA66-F3DC-184D-83DB-058392DA9CC2}">
      <dgm:prSet/>
      <dgm:spPr/>
      <dgm:t>
        <a:bodyPr/>
        <a:lstStyle/>
        <a:p>
          <a:endParaRPr lang="en-US"/>
        </a:p>
      </dgm:t>
    </dgm:pt>
    <dgm:pt modelId="{481B7BBB-08E0-C949-8EC2-E6E4A56ADE3A}">
      <dgm:prSet phldrT="[Text]"/>
      <dgm:spPr/>
      <dgm:t>
        <a:bodyPr/>
        <a:lstStyle/>
        <a:p>
          <a:r>
            <a:rPr lang="en-US"/>
            <a:t>RIDE started RI History &amp; Social Studies Committee in fall 2019</a:t>
          </a:r>
        </a:p>
        <a:p>
          <a:r>
            <a:rPr lang="en-US"/>
            <a:t>LEAs continue with GSEs through 2020-21</a:t>
          </a:r>
        </a:p>
      </dgm:t>
    </dgm:pt>
    <dgm:pt modelId="{F298BE42-A044-6E42-98AD-8934EFAEFA4A}" type="parTrans" cxnId="{555CC4F4-8053-9747-91A7-9AC188685CB8}">
      <dgm:prSet/>
      <dgm:spPr/>
      <dgm:t>
        <a:bodyPr/>
        <a:lstStyle/>
        <a:p>
          <a:endParaRPr lang="en-US"/>
        </a:p>
      </dgm:t>
    </dgm:pt>
    <dgm:pt modelId="{4752A251-D617-6A46-8E22-542F14BE99C9}" type="sibTrans" cxnId="{555CC4F4-8053-9747-91A7-9AC188685CB8}">
      <dgm:prSet/>
      <dgm:spPr/>
      <dgm:t>
        <a:bodyPr/>
        <a:lstStyle/>
        <a:p>
          <a:endParaRPr lang="en-US"/>
        </a:p>
      </dgm:t>
    </dgm:pt>
    <dgm:pt modelId="{D81772F4-E722-C14D-8426-643B10AC2327}" type="pres">
      <dgm:prSet presAssocID="{05909C4E-82D2-DE49-BC20-D0AB0969E896}" presName="Name0" presStyleCnt="0">
        <dgm:presLayoutVars>
          <dgm:chMax val="5"/>
          <dgm:chPref val="5"/>
          <dgm:dir/>
          <dgm:animLvl val="lvl"/>
        </dgm:presLayoutVars>
      </dgm:prSet>
      <dgm:spPr/>
      <dgm:t>
        <a:bodyPr/>
        <a:lstStyle/>
        <a:p>
          <a:endParaRPr lang="en-US"/>
        </a:p>
      </dgm:t>
    </dgm:pt>
    <dgm:pt modelId="{97E6127B-283A-6948-B8AF-34B0ECFE57F3}" type="pres">
      <dgm:prSet presAssocID="{ED12B490-9322-4B4B-9FD0-2F66369F929C}" presName="parentText1" presStyleLbl="node1" presStyleIdx="0" presStyleCnt="3">
        <dgm:presLayoutVars>
          <dgm:chMax/>
          <dgm:chPref val="3"/>
          <dgm:bulletEnabled val="1"/>
        </dgm:presLayoutVars>
      </dgm:prSet>
      <dgm:spPr/>
      <dgm:t>
        <a:bodyPr/>
        <a:lstStyle/>
        <a:p>
          <a:endParaRPr lang="en-US"/>
        </a:p>
      </dgm:t>
    </dgm:pt>
    <dgm:pt modelId="{E0A1A7A4-C93A-8F45-97B8-6ECA5C90C331}" type="pres">
      <dgm:prSet presAssocID="{ED12B490-9322-4B4B-9FD0-2F66369F929C}" presName="childText1" presStyleLbl="solidAlignAcc1" presStyleIdx="0" presStyleCnt="3">
        <dgm:presLayoutVars>
          <dgm:chMax val="0"/>
          <dgm:chPref val="0"/>
          <dgm:bulletEnabled val="1"/>
        </dgm:presLayoutVars>
      </dgm:prSet>
      <dgm:spPr/>
      <dgm:t>
        <a:bodyPr/>
        <a:lstStyle/>
        <a:p>
          <a:endParaRPr lang="en-US"/>
        </a:p>
      </dgm:t>
    </dgm:pt>
    <dgm:pt modelId="{8CFA3BE8-65BA-D24D-9BA2-AFDFCCB7E441}" type="pres">
      <dgm:prSet presAssocID="{4EFF2E3D-BB5E-A446-97DD-6D18D0517A8F}" presName="parentText2" presStyleLbl="node1" presStyleIdx="1" presStyleCnt="3">
        <dgm:presLayoutVars>
          <dgm:chMax/>
          <dgm:chPref val="3"/>
          <dgm:bulletEnabled val="1"/>
        </dgm:presLayoutVars>
      </dgm:prSet>
      <dgm:spPr/>
      <dgm:t>
        <a:bodyPr/>
        <a:lstStyle/>
        <a:p>
          <a:endParaRPr lang="en-US"/>
        </a:p>
      </dgm:t>
    </dgm:pt>
    <dgm:pt modelId="{D0014D4C-9052-3346-93E2-7BC894ED3344}" type="pres">
      <dgm:prSet presAssocID="{4EFF2E3D-BB5E-A446-97DD-6D18D0517A8F}" presName="childText2" presStyleLbl="solidAlignAcc1" presStyleIdx="1" presStyleCnt="3">
        <dgm:presLayoutVars>
          <dgm:chMax val="0"/>
          <dgm:chPref val="0"/>
          <dgm:bulletEnabled val="1"/>
        </dgm:presLayoutVars>
      </dgm:prSet>
      <dgm:spPr/>
      <dgm:t>
        <a:bodyPr/>
        <a:lstStyle/>
        <a:p>
          <a:endParaRPr lang="en-US"/>
        </a:p>
      </dgm:t>
    </dgm:pt>
    <dgm:pt modelId="{2871768E-CBB5-8644-86DC-55C1CC5E3094}" type="pres">
      <dgm:prSet presAssocID="{E11137E0-7652-0D49-8BCA-E7C7BAC26CB0}" presName="parentText3" presStyleLbl="node1" presStyleIdx="2" presStyleCnt="3">
        <dgm:presLayoutVars>
          <dgm:chMax/>
          <dgm:chPref val="3"/>
          <dgm:bulletEnabled val="1"/>
        </dgm:presLayoutVars>
      </dgm:prSet>
      <dgm:spPr/>
      <dgm:t>
        <a:bodyPr/>
        <a:lstStyle/>
        <a:p>
          <a:endParaRPr lang="en-US"/>
        </a:p>
      </dgm:t>
    </dgm:pt>
    <dgm:pt modelId="{780D8177-D05A-C449-9ADF-670B606B20C0}" type="pres">
      <dgm:prSet presAssocID="{E11137E0-7652-0D49-8BCA-E7C7BAC26CB0}" presName="childText3" presStyleLbl="solidAlignAcc1" presStyleIdx="2" presStyleCnt="3">
        <dgm:presLayoutVars>
          <dgm:chMax val="0"/>
          <dgm:chPref val="0"/>
          <dgm:bulletEnabled val="1"/>
        </dgm:presLayoutVars>
      </dgm:prSet>
      <dgm:spPr/>
      <dgm:t>
        <a:bodyPr/>
        <a:lstStyle/>
        <a:p>
          <a:endParaRPr lang="en-US"/>
        </a:p>
      </dgm:t>
    </dgm:pt>
  </dgm:ptLst>
  <dgm:cxnLst>
    <dgm:cxn modelId="{2CFE61B4-8BF9-EE47-BB6D-6336947D8C7A}" srcId="{05909C4E-82D2-DE49-BC20-D0AB0969E896}" destId="{E11137E0-7652-0D49-8BCA-E7C7BAC26CB0}" srcOrd="2" destOrd="0" parTransId="{DEC6818E-3021-3B44-A662-B79E9265761C}" sibTransId="{2F8C496B-7A02-624C-B5A8-435752B1659A}"/>
    <dgm:cxn modelId="{2605BA66-F3DC-184D-83DB-058392DA9CC2}" srcId="{E11137E0-7652-0D49-8BCA-E7C7BAC26CB0}" destId="{D35147D3-E7FC-0141-BEDD-55FF8946F31C}" srcOrd="0" destOrd="0" parTransId="{FB4CE938-C2A8-2747-9972-54A8D7723E65}" sibTransId="{76FC7B69-0A8E-A54A-95F9-6903E7B9AD86}"/>
    <dgm:cxn modelId="{08F167D9-5A69-564C-AB91-B08BCF589405}" srcId="{ED12B490-9322-4B4B-9FD0-2F66369F929C}" destId="{99F3575B-7A4C-8044-81FA-1C74DD0FAEC8}" srcOrd="0" destOrd="0" parTransId="{398A4962-E818-7249-9F68-FAC7FFEFD0E8}" sibTransId="{E58030B0-3272-A14A-B11C-3181B3F0D2D2}"/>
    <dgm:cxn modelId="{56BFE936-E6AD-6D47-9BB2-0E9D3B6BA9A1}" srcId="{05909C4E-82D2-DE49-BC20-D0AB0969E896}" destId="{ED12B490-9322-4B4B-9FD0-2F66369F929C}" srcOrd="0" destOrd="0" parTransId="{DFDA3257-F75C-6D41-827B-952E1A3A21BF}" sibTransId="{D3EC709E-4944-B34B-8DA4-CD985375276A}"/>
    <dgm:cxn modelId="{C0294E75-9A93-3C43-BB97-2B225B5E40C6}" srcId="{05909C4E-82D2-DE49-BC20-D0AB0969E896}" destId="{4EFF2E3D-BB5E-A446-97DD-6D18D0517A8F}" srcOrd="1" destOrd="0" parTransId="{C94000AF-64A9-A646-AF36-7CFF576DAC4B}" sibTransId="{54DE77A9-B314-824D-85DD-0947CEF6B9D7}"/>
    <dgm:cxn modelId="{555CC4F4-8053-9747-91A7-9AC188685CB8}" srcId="{ED12B490-9322-4B4B-9FD0-2F66369F929C}" destId="{481B7BBB-08E0-C949-8EC2-E6E4A56ADE3A}" srcOrd="1" destOrd="0" parTransId="{F298BE42-A044-6E42-98AD-8934EFAEFA4A}" sibTransId="{4752A251-D617-6A46-8E22-542F14BE99C9}"/>
    <dgm:cxn modelId="{9F3E28AF-5A57-F942-B0C8-7A06D72CC2B8}" type="presOf" srcId="{4EFF2E3D-BB5E-A446-97DD-6D18D0517A8F}" destId="{8CFA3BE8-65BA-D24D-9BA2-AFDFCCB7E441}" srcOrd="0" destOrd="0" presId="urn:microsoft.com/office/officeart/2009/3/layout/IncreasingArrowsProcess"/>
    <dgm:cxn modelId="{32D5D6FD-81C4-8A43-A6E7-8ED4CF519F11}" type="presOf" srcId="{05909C4E-82D2-DE49-BC20-D0AB0969E896}" destId="{D81772F4-E722-C14D-8426-643B10AC2327}" srcOrd="0" destOrd="0" presId="urn:microsoft.com/office/officeart/2009/3/layout/IncreasingArrowsProcess"/>
    <dgm:cxn modelId="{9F2C3C4C-C19C-4743-8391-FAE261AC5DED}" type="presOf" srcId="{D35147D3-E7FC-0141-BEDD-55FF8946F31C}" destId="{780D8177-D05A-C449-9ADF-670B606B20C0}" srcOrd="0" destOrd="0" presId="urn:microsoft.com/office/officeart/2009/3/layout/IncreasingArrowsProcess"/>
    <dgm:cxn modelId="{FE4AFE4A-C782-B843-BB14-0AC89F7243E2}" type="presOf" srcId="{99F3575B-7A4C-8044-81FA-1C74DD0FAEC8}" destId="{E0A1A7A4-C93A-8F45-97B8-6ECA5C90C331}" srcOrd="0" destOrd="0" presId="urn:microsoft.com/office/officeart/2009/3/layout/IncreasingArrowsProcess"/>
    <dgm:cxn modelId="{20A1E1D7-BB7C-054A-BC75-E19AFD0CEC2F}" type="presOf" srcId="{AFE86330-C280-6D48-9107-7AE640A7CC68}" destId="{D0014D4C-9052-3346-93E2-7BC894ED3344}" srcOrd="0" destOrd="0" presId="urn:microsoft.com/office/officeart/2009/3/layout/IncreasingArrowsProcess"/>
    <dgm:cxn modelId="{DA5BC8DC-8A7B-9C47-92C8-B86F6A653A29}" type="presOf" srcId="{E11137E0-7652-0D49-8BCA-E7C7BAC26CB0}" destId="{2871768E-CBB5-8644-86DC-55C1CC5E3094}" srcOrd="0" destOrd="0" presId="urn:microsoft.com/office/officeart/2009/3/layout/IncreasingArrowsProcess"/>
    <dgm:cxn modelId="{F8A2DEB2-31D9-5149-A786-0605CD97E13E}" srcId="{4EFF2E3D-BB5E-A446-97DD-6D18D0517A8F}" destId="{AFE86330-C280-6D48-9107-7AE640A7CC68}" srcOrd="0" destOrd="0" parTransId="{C152B899-B4E6-BB40-AC0A-2E08CF9D240E}" sibTransId="{D5AA8CB1-42FA-EC41-BC18-400AB0745353}"/>
    <dgm:cxn modelId="{7C8207E0-7FB9-7246-B3F8-3226F37628D1}" type="presOf" srcId="{ED12B490-9322-4B4B-9FD0-2F66369F929C}" destId="{97E6127B-283A-6948-B8AF-34B0ECFE57F3}" srcOrd="0" destOrd="0" presId="urn:microsoft.com/office/officeart/2009/3/layout/IncreasingArrowsProcess"/>
    <dgm:cxn modelId="{FD8F03A6-B450-EC44-B7E4-3F4DAC82665F}" type="presOf" srcId="{481B7BBB-08E0-C949-8EC2-E6E4A56ADE3A}" destId="{E0A1A7A4-C93A-8F45-97B8-6ECA5C90C331}" srcOrd="0" destOrd="1" presId="urn:microsoft.com/office/officeart/2009/3/layout/IncreasingArrowsProcess"/>
    <dgm:cxn modelId="{26D25D38-D29F-6342-907C-C9D8AE71A7DA}" type="presParOf" srcId="{D81772F4-E722-C14D-8426-643B10AC2327}" destId="{97E6127B-283A-6948-B8AF-34B0ECFE57F3}" srcOrd="0" destOrd="0" presId="urn:microsoft.com/office/officeart/2009/3/layout/IncreasingArrowsProcess"/>
    <dgm:cxn modelId="{9EB78AC4-DA9F-0A4C-9BCF-728248666958}" type="presParOf" srcId="{D81772F4-E722-C14D-8426-643B10AC2327}" destId="{E0A1A7A4-C93A-8F45-97B8-6ECA5C90C331}" srcOrd="1" destOrd="0" presId="urn:microsoft.com/office/officeart/2009/3/layout/IncreasingArrowsProcess"/>
    <dgm:cxn modelId="{1D24EAD0-F888-0449-98F2-118929739628}" type="presParOf" srcId="{D81772F4-E722-C14D-8426-643B10AC2327}" destId="{8CFA3BE8-65BA-D24D-9BA2-AFDFCCB7E441}" srcOrd="2" destOrd="0" presId="urn:microsoft.com/office/officeart/2009/3/layout/IncreasingArrowsProcess"/>
    <dgm:cxn modelId="{83117EE6-2163-2C43-935A-7C649E062C1E}" type="presParOf" srcId="{D81772F4-E722-C14D-8426-643B10AC2327}" destId="{D0014D4C-9052-3346-93E2-7BC894ED3344}" srcOrd="3" destOrd="0" presId="urn:microsoft.com/office/officeart/2009/3/layout/IncreasingArrowsProcess"/>
    <dgm:cxn modelId="{CE3787A8-C7ED-F242-976C-A6CBD9506C54}" type="presParOf" srcId="{D81772F4-E722-C14D-8426-643B10AC2327}" destId="{2871768E-CBB5-8644-86DC-55C1CC5E3094}" srcOrd="4" destOrd="0" presId="urn:microsoft.com/office/officeart/2009/3/layout/IncreasingArrowsProcess"/>
    <dgm:cxn modelId="{234EA62E-C924-6746-AFEE-B9E5251AF766}" type="presParOf" srcId="{D81772F4-E722-C14D-8426-643B10AC2327}" destId="{780D8177-D05A-C449-9ADF-670B606B20C0}" srcOrd="5" destOrd="0" presId="urn:microsoft.com/office/officeart/2009/3/layout/IncreasingArrows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9C8BC67-4DAC-6B4A-8407-BB97B921BB22}" type="doc">
      <dgm:prSet loTypeId="urn:microsoft.com/office/officeart/2005/8/layout/process3" loCatId="icon" qsTypeId="urn:microsoft.com/office/officeart/2005/8/quickstyle/simple1" qsCatId="simple" csTypeId="urn:microsoft.com/office/officeart/2005/8/colors/colorful1" csCatId="colorful" phldr="1"/>
      <dgm:spPr/>
      <dgm:t>
        <a:bodyPr/>
        <a:lstStyle/>
        <a:p>
          <a:endParaRPr lang="en-US"/>
        </a:p>
      </dgm:t>
    </dgm:pt>
    <dgm:pt modelId="{223F83EA-7633-6143-9E7B-4B8E9124C86D}">
      <dgm:prSet phldrT="[Text]"/>
      <dgm:spPr/>
      <dgm:t>
        <a:bodyPr/>
        <a:lstStyle/>
        <a:p>
          <a:r>
            <a:rPr lang="en-US"/>
            <a:t>Differently-Abled Students</a:t>
          </a:r>
        </a:p>
      </dgm:t>
    </dgm:pt>
    <dgm:pt modelId="{B3812D44-CC83-D74E-97EE-66381AA38E79}" type="parTrans" cxnId="{BB292286-99EE-8047-934D-0967D824B8EE}">
      <dgm:prSet/>
      <dgm:spPr/>
      <dgm:t>
        <a:bodyPr/>
        <a:lstStyle/>
        <a:p>
          <a:endParaRPr lang="en-US"/>
        </a:p>
      </dgm:t>
    </dgm:pt>
    <dgm:pt modelId="{B180F709-6EB6-9A41-B9B0-18000174BAEA}" type="sibTrans" cxnId="{BB292286-99EE-8047-934D-0967D824B8EE}">
      <dgm:prSet/>
      <dgm:spPr>
        <a:solidFill>
          <a:schemeClr val="accent2">
            <a:hueOff val="0"/>
            <a:satOff val="0"/>
            <a:lumOff val="0"/>
            <a:alpha val="0"/>
          </a:schemeClr>
        </a:solidFill>
      </dgm:spPr>
      <dgm:t>
        <a:bodyPr/>
        <a:lstStyle/>
        <a:p>
          <a:endParaRPr lang="en-US"/>
        </a:p>
      </dgm:t>
    </dgm:pt>
    <dgm:pt modelId="{9A464E73-3819-E048-8BE7-C2DC038E99D1}">
      <dgm:prSet phldrT="[Text]"/>
      <dgm:spPr/>
      <dgm:t>
        <a:bodyPr/>
        <a:lstStyle/>
        <a:p>
          <a:r>
            <a:rPr lang="en-US" dirty="0">
              <a:solidFill>
                <a:srgbClr val="008ABE"/>
              </a:solidFill>
              <a:hlinkClick xmlns:r="http://schemas.openxmlformats.org/officeDocument/2006/relationships" r:id="rId1"/>
            </a:rPr>
            <a:t>This guidance document</a:t>
          </a:r>
          <a:r>
            <a:rPr lang="en-US" dirty="0">
              <a:solidFill>
                <a:srgbClr val="008ABE"/>
              </a:solidFill>
            </a:rPr>
            <a:t> </a:t>
          </a:r>
          <a:r>
            <a:rPr lang="en-US" dirty="0"/>
            <a:t>is based upon inclusive best practices that differently abled students are being educated alongside their peers in the least restrictive environment (LRE).</a:t>
          </a:r>
        </a:p>
      </dgm:t>
    </dgm:pt>
    <dgm:pt modelId="{8FF64CB0-C132-AE46-9386-588312B1824A}" type="parTrans" cxnId="{B7259078-3440-334B-BC60-13287797EB4D}">
      <dgm:prSet/>
      <dgm:spPr/>
      <dgm:t>
        <a:bodyPr/>
        <a:lstStyle/>
        <a:p>
          <a:endParaRPr lang="en-US"/>
        </a:p>
      </dgm:t>
    </dgm:pt>
    <dgm:pt modelId="{BC6FA353-750A-BD4E-BCC9-A6DC3B30BEDB}" type="sibTrans" cxnId="{B7259078-3440-334B-BC60-13287797EB4D}">
      <dgm:prSet/>
      <dgm:spPr/>
      <dgm:t>
        <a:bodyPr/>
        <a:lstStyle/>
        <a:p>
          <a:endParaRPr lang="en-US"/>
        </a:p>
      </dgm:t>
    </dgm:pt>
    <dgm:pt modelId="{31B5CCC9-17A6-1049-A941-6E35A35119EA}">
      <dgm:prSet phldrT="[Text]"/>
      <dgm:spPr>
        <a:solidFill>
          <a:schemeClr val="tx2">
            <a:lumMod val="50000"/>
          </a:schemeClr>
        </a:solidFill>
      </dgm:spPr>
      <dgm:t>
        <a:bodyPr/>
        <a:lstStyle/>
        <a:p>
          <a:r>
            <a:rPr lang="en-US"/>
            <a:t>Multilingual Learners</a:t>
          </a:r>
        </a:p>
      </dgm:t>
    </dgm:pt>
    <dgm:pt modelId="{23549CAE-B1EE-0847-80DE-CFBE573C98CC}" type="parTrans" cxnId="{2DB0D666-FC96-9547-BCFF-E09696F962C1}">
      <dgm:prSet/>
      <dgm:spPr/>
      <dgm:t>
        <a:bodyPr/>
        <a:lstStyle/>
        <a:p>
          <a:endParaRPr lang="en-US"/>
        </a:p>
      </dgm:t>
    </dgm:pt>
    <dgm:pt modelId="{C5B61C73-C654-8C4D-BDD9-688DD9052906}" type="sibTrans" cxnId="{2DB0D666-FC96-9547-BCFF-E09696F962C1}">
      <dgm:prSet/>
      <dgm:spPr>
        <a:solidFill>
          <a:schemeClr val="accent3">
            <a:hueOff val="0"/>
            <a:satOff val="0"/>
            <a:lumOff val="0"/>
            <a:alpha val="0"/>
          </a:schemeClr>
        </a:solidFill>
      </dgm:spPr>
      <dgm:t>
        <a:bodyPr/>
        <a:lstStyle/>
        <a:p>
          <a:endParaRPr lang="en-US"/>
        </a:p>
      </dgm:t>
    </dgm:pt>
    <dgm:pt modelId="{E1675D20-6BCA-6540-9B3D-EC9E0422E044}">
      <dgm:prSet phldrT="[Text]"/>
      <dgm:spPr/>
      <dgm:t>
        <a:bodyPr/>
        <a:lstStyle/>
        <a:p>
          <a:r>
            <a:rPr lang="en-US">
              <a:hlinkClick xmlns:r="http://schemas.openxmlformats.org/officeDocument/2006/relationships" r:id="rId2"/>
            </a:rPr>
            <a:t>This guidance document</a:t>
          </a:r>
          <a:r>
            <a:rPr lang="en-US"/>
            <a:t> emphasizes that schools must work to ensure language barriers do not limit access to instruction and outlines best practices for the 2020-21 school year.</a:t>
          </a:r>
        </a:p>
      </dgm:t>
    </dgm:pt>
    <dgm:pt modelId="{D8AA1F88-2473-154B-9414-A683B2671075}" type="parTrans" cxnId="{3ADA88B6-6977-F446-BBBE-BC3961667891}">
      <dgm:prSet/>
      <dgm:spPr/>
      <dgm:t>
        <a:bodyPr/>
        <a:lstStyle/>
        <a:p>
          <a:endParaRPr lang="en-US"/>
        </a:p>
      </dgm:t>
    </dgm:pt>
    <dgm:pt modelId="{DE653C5F-DCB7-1344-9512-DC4148C49C29}" type="sibTrans" cxnId="{3ADA88B6-6977-F446-BBBE-BC3961667891}">
      <dgm:prSet/>
      <dgm:spPr/>
      <dgm:t>
        <a:bodyPr/>
        <a:lstStyle/>
        <a:p>
          <a:endParaRPr lang="en-US"/>
        </a:p>
      </dgm:t>
    </dgm:pt>
    <dgm:pt modelId="{F39F213F-DA84-644B-978F-D2531F86C5F8}">
      <dgm:prSet phldrT="[Text]"/>
      <dgm:spPr/>
      <dgm:t>
        <a:bodyPr/>
        <a:lstStyle/>
        <a:p>
          <a:r>
            <a:rPr lang="en-US"/>
            <a:t>Social Emotional Learning</a:t>
          </a:r>
        </a:p>
      </dgm:t>
    </dgm:pt>
    <dgm:pt modelId="{85D7EAB6-31A1-F64F-8B97-FE847F155161}" type="parTrans" cxnId="{7F118B50-BD5B-DD4C-906A-8073C7A1AB1F}">
      <dgm:prSet/>
      <dgm:spPr/>
      <dgm:t>
        <a:bodyPr/>
        <a:lstStyle/>
        <a:p>
          <a:endParaRPr lang="en-US"/>
        </a:p>
      </dgm:t>
    </dgm:pt>
    <dgm:pt modelId="{B08EFF43-7334-7544-8DA5-76A1D945EDCD}" type="sibTrans" cxnId="{7F118B50-BD5B-DD4C-906A-8073C7A1AB1F}">
      <dgm:prSet/>
      <dgm:spPr/>
      <dgm:t>
        <a:bodyPr/>
        <a:lstStyle/>
        <a:p>
          <a:endParaRPr lang="en-US"/>
        </a:p>
      </dgm:t>
    </dgm:pt>
    <dgm:pt modelId="{3F95CB58-F11F-5A45-A195-9FAF3F3BDCB8}">
      <dgm:prSet phldrT="[Text]"/>
      <dgm:spPr/>
      <dgm:t>
        <a:bodyPr/>
        <a:lstStyle/>
        <a:p>
          <a:r>
            <a:rPr lang="en-US">
              <a:hlinkClick xmlns:r="http://schemas.openxmlformats.org/officeDocument/2006/relationships" r:id="rId3"/>
            </a:rPr>
            <a:t>This guidance document</a:t>
          </a:r>
          <a:r>
            <a:rPr lang="en-US"/>
            <a:t> should be used in conjunction with an LEA’s MTSS to lay a strong foundation for preparing youth, families, faculty, and staff to enter schools in a safe &amp; predictable environment.</a:t>
          </a:r>
        </a:p>
      </dgm:t>
    </dgm:pt>
    <dgm:pt modelId="{C56A6894-48AE-0447-8F5F-39EDF300767B}" type="parTrans" cxnId="{36FC0BE4-F9A6-1A4A-B8A0-2684EE286DE9}">
      <dgm:prSet/>
      <dgm:spPr/>
      <dgm:t>
        <a:bodyPr/>
        <a:lstStyle/>
        <a:p>
          <a:endParaRPr lang="en-US"/>
        </a:p>
      </dgm:t>
    </dgm:pt>
    <dgm:pt modelId="{1F6F1FBD-9559-8D4C-8CE5-32975AC21F49}" type="sibTrans" cxnId="{36FC0BE4-F9A6-1A4A-B8A0-2684EE286DE9}">
      <dgm:prSet/>
      <dgm:spPr/>
      <dgm:t>
        <a:bodyPr/>
        <a:lstStyle/>
        <a:p>
          <a:endParaRPr lang="en-US"/>
        </a:p>
      </dgm:t>
    </dgm:pt>
    <dgm:pt modelId="{104E721D-7C17-0247-83DF-5B36DAC83776}" type="pres">
      <dgm:prSet presAssocID="{F9C8BC67-4DAC-6B4A-8407-BB97B921BB22}" presName="linearFlow" presStyleCnt="0">
        <dgm:presLayoutVars>
          <dgm:dir/>
          <dgm:animLvl val="lvl"/>
          <dgm:resizeHandles val="exact"/>
        </dgm:presLayoutVars>
      </dgm:prSet>
      <dgm:spPr/>
      <dgm:t>
        <a:bodyPr/>
        <a:lstStyle/>
        <a:p>
          <a:endParaRPr lang="en-US"/>
        </a:p>
      </dgm:t>
    </dgm:pt>
    <dgm:pt modelId="{4711F589-E892-6D41-9BFD-AA5D4C755A9D}" type="pres">
      <dgm:prSet presAssocID="{223F83EA-7633-6143-9E7B-4B8E9124C86D}" presName="composite" presStyleCnt="0"/>
      <dgm:spPr/>
    </dgm:pt>
    <dgm:pt modelId="{BBA7BBD4-E70C-3E4A-BC0C-B1FF338966EA}" type="pres">
      <dgm:prSet presAssocID="{223F83EA-7633-6143-9E7B-4B8E9124C86D}" presName="parTx" presStyleLbl="node1" presStyleIdx="0" presStyleCnt="3">
        <dgm:presLayoutVars>
          <dgm:chMax val="0"/>
          <dgm:chPref val="0"/>
          <dgm:bulletEnabled val="1"/>
        </dgm:presLayoutVars>
      </dgm:prSet>
      <dgm:spPr/>
      <dgm:t>
        <a:bodyPr/>
        <a:lstStyle/>
        <a:p>
          <a:endParaRPr lang="en-US"/>
        </a:p>
      </dgm:t>
    </dgm:pt>
    <dgm:pt modelId="{663848B0-F1E7-1D4E-830B-9D6A1E2595E2}" type="pres">
      <dgm:prSet presAssocID="{223F83EA-7633-6143-9E7B-4B8E9124C86D}" presName="parSh" presStyleLbl="node1" presStyleIdx="0" presStyleCnt="3"/>
      <dgm:spPr/>
      <dgm:t>
        <a:bodyPr/>
        <a:lstStyle/>
        <a:p>
          <a:endParaRPr lang="en-US"/>
        </a:p>
      </dgm:t>
    </dgm:pt>
    <dgm:pt modelId="{63F69A48-611D-E54A-9457-EAB0D8AC55B2}" type="pres">
      <dgm:prSet presAssocID="{223F83EA-7633-6143-9E7B-4B8E9124C86D}" presName="desTx" presStyleLbl="fgAcc1" presStyleIdx="0" presStyleCnt="3">
        <dgm:presLayoutVars>
          <dgm:bulletEnabled val="1"/>
        </dgm:presLayoutVars>
      </dgm:prSet>
      <dgm:spPr/>
      <dgm:t>
        <a:bodyPr/>
        <a:lstStyle/>
        <a:p>
          <a:endParaRPr lang="en-US"/>
        </a:p>
      </dgm:t>
    </dgm:pt>
    <dgm:pt modelId="{60D120DA-78F2-A54A-95F0-85BF4F509788}" type="pres">
      <dgm:prSet presAssocID="{B180F709-6EB6-9A41-B9B0-18000174BAEA}" presName="sibTrans" presStyleLbl="sibTrans2D1" presStyleIdx="0" presStyleCnt="2"/>
      <dgm:spPr/>
      <dgm:t>
        <a:bodyPr/>
        <a:lstStyle/>
        <a:p>
          <a:endParaRPr lang="en-US"/>
        </a:p>
      </dgm:t>
    </dgm:pt>
    <dgm:pt modelId="{454F14AC-A821-F54A-BF8B-AD2183B1B4DD}" type="pres">
      <dgm:prSet presAssocID="{B180F709-6EB6-9A41-B9B0-18000174BAEA}" presName="connTx" presStyleLbl="sibTrans2D1" presStyleIdx="0" presStyleCnt="2"/>
      <dgm:spPr/>
      <dgm:t>
        <a:bodyPr/>
        <a:lstStyle/>
        <a:p>
          <a:endParaRPr lang="en-US"/>
        </a:p>
      </dgm:t>
    </dgm:pt>
    <dgm:pt modelId="{7FC0A45A-3660-5446-B4C6-791D56C8625D}" type="pres">
      <dgm:prSet presAssocID="{31B5CCC9-17A6-1049-A941-6E35A35119EA}" presName="composite" presStyleCnt="0"/>
      <dgm:spPr/>
    </dgm:pt>
    <dgm:pt modelId="{28F58016-FF2B-B248-86A4-0C27ECDF41F6}" type="pres">
      <dgm:prSet presAssocID="{31B5CCC9-17A6-1049-A941-6E35A35119EA}" presName="parTx" presStyleLbl="node1" presStyleIdx="0" presStyleCnt="3">
        <dgm:presLayoutVars>
          <dgm:chMax val="0"/>
          <dgm:chPref val="0"/>
          <dgm:bulletEnabled val="1"/>
        </dgm:presLayoutVars>
      </dgm:prSet>
      <dgm:spPr/>
      <dgm:t>
        <a:bodyPr/>
        <a:lstStyle/>
        <a:p>
          <a:endParaRPr lang="en-US"/>
        </a:p>
      </dgm:t>
    </dgm:pt>
    <dgm:pt modelId="{E080FC87-24AF-EE46-9A10-4570234BA484}" type="pres">
      <dgm:prSet presAssocID="{31B5CCC9-17A6-1049-A941-6E35A35119EA}" presName="parSh" presStyleLbl="node1" presStyleIdx="1" presStyleCnt="3"/>
      <dgm:spPr/>
      <dgm:t>
        <a:bodyPr/>
        <a:lstStyle/>
        <a:p>
          <a:endParaRPr lang="en-US"/>
        </a:p>
      </dgm:t>
    </dgm:pt>
    <dgm:pt modelId="{F9B897A8-8AF2-F74F-9A2C-ADB5E557309B}" type="pres">
      <dgm:prSet presAssocID="{31B5CCC9-17A6-1049-A941-6E35A35119EA}" presName="desTx" presStyleLbl="fgAcc1" presStyleIdx="1" presStyleCnt="3">
        <dgm:presLayoutVars>
          <dgm:bulletEnabled val="1"/>
        </dgm:presLayoutVars>
      </dgm:prSet>
      <dgm:spPr/>
      <dgm:t>
        <a:bodyPr/>
        <a:lstStyle/>
        <a:p>
          <a:endParaRPr lang="en-US"/>
        </a:p>
      </dgm:t>
    </dgm:pt>
    <dgm:pt modelId="{984C05BE-7B25-A24B-A5D6-180F2390D681}" type="pres">
      <dgm:prSet presAssocID="{C5B61C73-C654-8C4D-BDD9-688DD9052906}" presName="sibTrans" presStyleLbl="sibTrans2D1" presStyleIdx="1" presStyleCnt="2"/>
      <dgm:spPr/>
      <dgm:t>
        <a:bodyPr/>
        <a:lstStyle/>
        <a:p>
          <a:endParaRPr lang="en-US"/>
        </a:p>
      </dgm:t>
    </dgm:pt>
    <dgm:pt modelId="{9FD93550-0160-D24E-BA75-7D10E7D7E219}" type="pres">
      <dgm:prSet presAssocID="{C5B61C73-C654-8C4D-BDD9-688DD9052906}" presName="connTx" presStyleLbl="sibTrans2D1" presStyleIdx="1" presStyleCnt="2"/>
      <dgm:spPr/>
      <dgm:t>
        <a:bodyPr/>
        <a:lstStyle/>
        <a:p>
          <a:endParaRPr lang="en-US"/>
        </a:p>
      </dgm:t>
    </dgm:pt>
    <dgm:pt modelId="{94FF68C6-5E59-F740-8473-724DE851C601}" type="pres">
      <dgm:prSet presAssocID="{F39F213F-DA84-644B-978F-D2531F86C5F8}" presName="composite" presStyleCnt="0"/>
      <dgm:spPr/>
    </dgm:pt>
    <dgm:pt modelId="{D41BAA8C-6775-DD4F-8E4F-C9EFB53277C1}" type="pres">
      <dgm:prSet presAssocID="{F39F213F-DA84-644B-978F-D2531F86C5F8}" presName="parTx" presStyleLbl="node1" presStyleIdx="1" presStyleCnt="3">
        <dgm:presLayoutVars>
          <dgm:chMax val="0"/>
          <dgm:chPref val="0"/>
          <dgm:bulletEnabled val="1"/>
        </dgm:presLayoutVars>
      </dgm:prSet>
      <dgm:spPr/>
      <dgm:t>
        <a:bodyPr/>
        <a:lstStyle/>
        <a:p>
          <a:endParaRPr lang="en-US"/>
        </a:p>
      </dgm:t>
    </dgm:pt>
    <dgm:pt modelId="{F306A758-4CD1-4944-ABAC-2B05F9CDD497}" type="pres">
      <dgm:prSet presAssocID="{F39F213F-DA84-644B-978F-D2531F86C5F8}" presName="parSh" presStyleLbl="node1" presStyleIdx="2" presStyleCnt="3"/>
      <dgm:spPr/>
      <dgm:t>
        <a:bodyPr/>
        <a:lstStyle/>
        <a:p>
          <a:endParaRPr lang="en-US"/>
        </a:p>
      </dgm:t>
    </dgm:pt>
    <dgm:pt modelId="{D071587C-1D17-BD4F-840B-F9C50FF54F52}" type="pres">
      <dgm:prSet presAssocID="{F39F213F-DA84-644B-978F-D2531F86C5F8}" presName="desTx" presStyleLbl="fgAcc1" presStyleIdx="2" presStyleCnt="3">
        <dgm:presLayoutVars>
          <dgm:bulletEnabled val="1"/>
        </dgm:presLayoutVars>
      </dgm:prSet>
      <dgm:spPr/>
      <dgm:t>
        <a:bodyPr/>
        <a:lstStyle/>
        <a:p>
          <a:endParaRPr lang="en-US"/>
        </a:p>
      </dgm:t>
    </dgm:pt>
  </dgm:ptLst>
  <dgm:cxnLst>
    <dgm:cxn modelId="{7F118B50-BD5B-DD4C-906A-8073C7A1AB1F}" srcId="{F9C8BC67-4DAC-6B4A-8407-BB97B921BB22}" destId="{F39F213F-DA84-644B-978F-D2531F86C5F8}" srcOrd="2" destOrd="0" parTransId="{85D7EAB6-31A1-F64F-8B97-FE847F155161}" sibTransId="{B08EFF43-7334-7544-8DA5-76A1D945EDCD}"/>
    <dgm:cxn modelId="{541574D6-CC58-2B47-8B5C-E53C5106D890}" type="presOf" srcId="{3F95CB58-F11F-5A45-A195-9FAF3F3BDCB8}" destId="{D071587C-1D17-BD4F-840B-F9C50FF54F52}" srcOrd="0" destOrd="0" presId="urn:microsoft.com/office/officeart/2005/8/layout/process3"/>
    <dgm:cxn modelId="{16CC6A64-C6F9-4C40-9E20-3D3F28E20490}" type="presOf" srcId="{E1675D20-6BCA-6540-9B3D-EC9E0422E044}" destId="{F9B897A8-8AF2-F74F-9A2C-ADB5E557309B}" srcOrd="0" destOrd="0" presId="urn:microsoft.com/office/officeart/2005/8/layout/process3"/>
    <dgm:cxn modelId="{88E6AA03-02D2-3E4B-9241-CCCD578FA595}" type="presOf" srcId="{9A464E73-3819-E048-8BE7-C2DC038E99D1}" destId="{63F69A48-611D-E54A-9457-EAB0D8AC55B2}" srcOrd="0" destOrd="0" presId="urn:microsoft.com/office/officeart/2005/8/layout/process3"/>
    <dgm:cxn modelId="{7C706206-B795-5440-90F6-0F20B8CBA400}" type="presOf" srcId="{223F83EA-7633-6143-9E7B-4B8E9124C86D}" destId="{663848B0-F1E7-1D4E-830B-9D6A1E2595E2}" srcOrd="1" destOrd="0" presId="urn:microsoft.com/office/officeart/2005/8/layout/process3"/>
    <dgm:cxn modelId="{38F03556-4811-CD43-AB67-EB975C808CCF}" type="presOf" srcId="{31B5CCC9-17A6-1049-A941-6E35A35119EA}" destId="{28F58016-FF2B-B248-86A4-0C27ECDF41F6}" srcOrd="0" destOrd="0" presId="urn:microsoft.com/office/officeart/2005/8/layout/process3"/>
    <dgm:cxn modelId="{98B06506-30E2-E44F-B6F3-2EC1ABDA39A4}" type="presOf" srcId="{B180F709-6EB6-9A41-B9B0-18000174BAEA}" destId="{454F14AC-A821-F54A-BF8B-AD2183B1B4DD}" srcOrd="1" destOrd="0" presId="urn:microsoft.com/office/officeart/2005/8/layout/process3"/>
    <dgm:cxn modelId="{AC7E4401-CBC1-B545-8F84-5B7739C9FE50}" type="presOf" srcId="{C5B61C73-C654-8C4D-BDD9-688DD9052906}" destId="{9FD93550-0160-D24E-BA75-7D10E7D7E219}" srcOrd="1" destOrd="0" presId="urn:microsoft.com/office/officeart/2005/8/layout/process3"/>
    <dgm:cxn modelId="{B7259078-3440-334B-BC60-13287797EB4D}" srcId="{223F83EA-7633-6143-9E7B-4B8E9124C86D}" destId="{9A464E73-3819-E048-8BE7-C2DC038E99D1}" srcOrd="0" destOrd="0" parTransId="{8FF64CB0-C132-AE46-9386-588312B1824A}" sibTransId="{BC6FA353-750A-BD4E-BCC9-A6DC3B30BEDB}"/>
    <dgm:cxn modelId="{4D5F4C6F-20EB-1141-8258-E46C387685A8}" type="presOf" srcId="{C5B61C73-C654-8C4D-BDD9-688DD9052906}" destId="{984C05BE-7B25-A24B-A5D6-180F2390D681}" srcOrd="0" destOrd="0" presId="urn:microsoft.com/office/officeart/2005/8/layout/process3"/>
    <dgm:cxn modelId="{BB292286-99EE-8047-934D-0967D824B8EE}" srcId="{F9C8BC67-4DAC-6B4A-8407-BB97B921BB22}" destId="{223F83EA-7633-6143-9E7B-4B8E9124C86D}" srcOrd="0" destOrd="0" parTransId="{B3812D44-CC83-D74E-97EE-66381AA38E79}" sibTransId="{B180F709-6EB6-9A41-B9B0-18000174BAEA}"/>
    <dgm:cxn modelId="{06FDB81A-6701-D544-A82E-D277DC566337}" type="presOf" srcId="{F39F213F-DA84-644B-978F-D2531F86C5F8}" destId="{D41BAA8C-6775-DD4F-8E4F-C9EFB53277C1}" srcOrd="0" destOrd="0" presId="urn:microsoft.com/office/officeart/2005/8/layout/process3"/>
    <dgm:cxn modelId="{9D091317-DAD6-0B4A-B774-2BA00A311019}" type="presOf" srcId="{B180F709-6EB6-9A41-B9B0-18000174BAEA}" destId="{60D120DA-78F2-A54A-95F0-85BF4F509788}" srcOrd="0" destOrd="0" presId="urn:microsoft.com/office/officeart/2005/8/layout/process3"/>
    <dgm:cxn modelId="{CA897479-9D9B-9B4E-BBDD-357BBBEAE641}" type="presOf" srcId="{F39F213F-DA84-644B-978F-D2531F86C5F8}" destId="{F306A758-4CD1-4944-ABAC-2B05F9CDD497}" srcOrd="1" destOrd="0" presId="urn:microsoft.com/office/officeart/2005/8/layout/process3"/>
    <dgm:cxn modelId="{40F76375-E3FB-6D47-95E3-4F90874F4FD7}" type="presOf" srcId="{223F83EA-7633-6143-9E7B-4B8E9124C86D}" destId="{BBA7BBD4-E70C-3E4A-BC0C-B1FF338966EA}" srcOrd="0" destOrd="0" presId="urn:microsoft.com/office/officeart/2005/8/layout/process3"/>
    <dgm:cxn modelId="{2DB0D666-FC96-9547-BCFF-E09696F962C1}" srcId="{F9C8BC67-4DAC-6B4A-8407-BB97B921BB22}" destId="{31B5CCC9-17A6-1049-A941-6E35A35119EA}" srcOrd="1" destOrd="0" parTransId="{23549CAE-B1EE-0847-80DE-CFBE573C98CC}" sibTransId="{C5B61C73-C654-8C4D-BDD9-688DD9052906}"/>
    <dgm:cxn modelId="{3ADA88B6-6977-F446-BBBE-BC3961667891}" srcId="{31B5CCC9-17A6-1049-A941-6E35A35119EA}" destId="{E1675D20-6BCA-6540-9B3D-EC9E0422E044}" srcOrd="0" destOrd="0" parTransId="{D8AA1F88-2473-154B-9414-A683B2671075}" sibTransId="{DE653C5F-DCB7-1344-9512-DC4148C49C29}"/>
    <dgm:cxn modelId="{36FC0BE4-F9A6-1A4A-B8A0-2684EE286DE9}" srcId="{F39F213F-DA84-644B-978F-D2531F86C5F8}" destId="{3F95CB58-F11F-5A45-A195-9FAF3F3BDCB8}" srcOrd="0" destOrd="0" parTransId="{C56A6894-48AE-0447-8F5F-39EDF300767B}" sibTransId="{1F6F1FBD-9559-8D4C-8CE5-32975AC21F49}"/>
    <dgm:cxn modelId="{A803F55B-4B94-034C-92C3-BE7B2899C515}" type="presOf" srcId="{F9C8BC67-4DAC-6B4A-8407-BB97B921BB22}" destId="{104E721D-7C17-0247-83DF-5B36DAC83776}" srcOrd="0" destOrd="0" presId="urn:microsoft.com/office/officeart/2005/8/layout/process3"/>
    <dgm:cxn modelId="{3BA82FC6-4955-7C46-AE66-EC79CDDD8A9D}" type="presOf" srcId="{31B5CCC9-17A6-1049-A941-6E35A35119EA}" destId="{E080FC87-24AF-EE46-9A10-4570234BA484}" srcOrd="1" destOrd="0" presId="urn:microsoft.com/office/officeart/2005/8/layout/process3"/>
    <dgm:cxn modelId="{CCE695B5-2731-C741-9EE0-1605C66BFD7B}" type="presParOf" srcId="{104E721D-7C17-0247-83DF-5B36DAC83776}" destId="{4711F589-E892-6D41-9BFD-AA5D4C755A9D}" srcOrd="0" destOrd="0" presId="urn:microsoft.com/office/officeart/2005/8/layout/process3"/>
    <dgm:cxn modelId="{D98A058B-4706-4C46-B158-BF5DC2B8A8C4}" type="presParOf" srcId="{4711F589-E892-6D41-9BFD-AA5D4C755A9D}" destId="{BBA7BBD4-E70C-3E4A-BC0C-B1FF338966EA}" srcOrd="0" destOrd="0" presId="urn:microsoft.com/office/officeart/2005/8/layout/process3"/>
    <dgm:cxn modelId="{B29BFD85-C866-3543-B237-F446D51F77D2}" type="presParOf" srcId="{4711F589-E892-6D41-9BFD-AA5D4C755A9D}" destId="{663848B0-F1E7-1D4E-830B-9D6A1E2595E2}" srcOrd="1" destOrd="0" presId="urn:microsoft.com/office/officeart/2005/8/layout/process3"/>
    <dgm:cxn modelId="{D77879FC-677B-2E45-9025-BFCCFC052795}" type="presParOf" srcId="{4711F589-E892-6D41-9BFD-AA5D4C755A9D}" destId="{63F69A48-611D-E54A-9457-EAB0D8AC55B2}" srcOrd="2" destOrd="0" presId="urn:microsoft.com/office/officeart/2005/8/layout/process3"/>
    <dgm:cxn modelId="{2A870F4F-5DF7-0A47-BE1E-85EE0F79E952}" type="presParOf" srcId="{104E721D-7C17-0247-83DF-5B36DAC83776}" destId="{60D120DA-78F2-A54A-95F0-85BF4F509788}" srcOrd="1" destOrd="0" presId="urn:microsoft.com/office/officeart/2005/8/layout/process3"/>
    <dgm:cxn modelId="{FAAFA091-06EE-4B49-8A06-ABB0FB6AB6B0}" type="presParOf" srcId="{60D120DA-78F2-A54A-95F0-85BF4F509788}" destId="{454F14AC-A821-F54A-BF8B-AD2183B1B4DD}" srcOrd="0" destOrd="0" presId="urn:microsoft.com/office/officeart/2005/8/layout/process3"/>
    <dgm:cxn modelId="{AD21E1EF-E661-854D-8F6A-8D990029473D}" type="presParOf" srcId="{104E721D-7C17-0247-83DF-5B36DAC83776}" destId="{7FC0A45A-3660-5446-B4C6-791D56C8625D}" srcOrd="2" destOrd="0" presId="urn:microsoft.com/office/officeart/2005/8/layout/process3"/>
    <dgm:cxn modelId="{BD95C425-26F2-EE4A-937D-190377D375A4}" type="presParOf" srcId="{7FC0A45A-3660-5446-B4C6-791D56C8625D}" destId="{28F58016-FF2B-B248-86A4-0C27ECDF41F6}" srcOrd="0" destOrd="0" presId="urn:microsoft.com/office/officeart/2005/8/layout/process3"/>
    <dgm:cxn modelId="{58DB6F10-AB4E-8148-8BD5-BEA289560E4E}" type="presParOf" srcId="{7FC0A45A-3660-5446-B4C6-791D56C8625D}" destId="{E080FC87-24AF-EE46-9A10-4570234BA484}" srcOrd="1" destOrd="0" presId="urn:microsoft.com/office/officeart/2005/8/layout/process3"/>
    <dgm:cxn modelId="{1EC107BF-D140-4B4B-98B3-7BD98B36ACA0}" type="presParOf" srcId="{7FC0A45A-3660-5446-B4C6-791D56C8625D}" destId="{F9B897A8-8AF2-F74F-9A2C-ADB5E557309B}" srcOrd="2" destOrd="0" presId="urn:microsoft.com/office/officeart/2005/8/layout/process3"/>
    <dgm:cxn modelId="{0C463018-A8E4-CC41-A013-0A4782DDFB77}" type="presParOf" srcId="{104E721D-7C17-0247-83DF-5B36DAC83776}" destId="{984C05BE-7B25-A24B-A5D6-180F2390D681}" srcOrd="3" destOrd="0" presId="urn:microsoft.com/office/officeart/2005/8/layout/process3"/>
    <dgm:cxn modelId="{62E22774-4FB3-004F-B54C-1B75E06FAC2A}" type="presParOf" srcId="{984C05BE-7B25-A24B-A5D6-180F2390D681}" destId="{9FD93550-0160-D24E-BA75-7D10E7D7E219}" srcOrd="0" destOrd="0" presId="urn:microsoft.com/office/officeart/2005/8/layout/process3"/>
    <dgm:cxn modelId="{E3CA34BC-22ED-2141-9F16-ED4B361999DC}" type="presParOf" srcId="{104E721D-7C17-0247-83DF-5B36DAC83776}" destId="{94FF68C6-5E59-F740-8473-724DE851C601}" srcOrd="4" destOrd="0" presId="urn:microsoft.com/office/officeart/2005/8/layout/process3"/>
    <dgm:cxn modelId="{494DF977-F512-CC40-8924-326683F987E2}" type="presParOf" srcId="{94FF68C6-5E59-F740-8473-724DE851C601}" destId="{D41BAA8C-6775-DD4F-8E4F-C9EFB53277C1}" srcOrd="0" destOrd="0" presId="urn:microsoft.com/office/officeart/2005/8/layout/process3"/>
    <dgm:cxn modelId="{283CCC46-C8DB-E545-862D-5494DD432F2E}" type="presParOf" srcId="{94FF68C6-5E59-F740-8473-724DE851C601}" destId="{F306A758-4CD1-4944-ABAC-2B05F9CDD497}" srcOrd="1" destOrd="0" presId="urn:microsoft.com/office/officeart/2005/8/layout/process3"/>
    <dgm:cxn modelId="{59A68B5E-8185-4241-B7ED-33C98D1EA92A}" type="presParOf" srcId="{94FF68C6-5E59-F740-8473-724DE851C601}" destId="{D071587C-1D17-BD4F-840B-F9C50FF54F52}"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A0C2811-9364-431C-A2ED-5CE4BE1DD6D2}"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37BAB45-B23D-4572-83C9-8FCDFD78FD19}">
      <dgm:prSet phldrT="[Text]" phldr="0" custT="1"/>
      <dgm:spPr/>
      <dgm:t>
        <a:bodyPr/>
        <a:lstStyle/>
        <a:p>
          <a:pPr>
            <a:lnSpc>
              <a:spcPct val="100000"/>
            </a:lnSpc>
          </a:pPr>
          <a:r>
            <a:rPr lang="en-US" sz="1600" dirty="0">
              <a:latin typeface="Calibri Light" panose="020F0302020204030204"/>
            </a:rPr>
            <a:t>Collaborate to ensure SS has sufficient &amp; equitable instructional time</a:t>
          </a:r>
          <a:endParaRPr lang="en-US" sz="1600" dirty="0"/>
        </a:p>
      </dgm:t>
    </dgm:pt>
    <dgm:pt modelId="{446BFE0B-7FDE-401F-89F3-E8812937F879}" type="parTrans" cxnId="{EB376715-4997-421A-9697-436809CC4D72}">
      <dgm:prSet/>
      <dgm:spPr/>
      <dgm:t>
        <a:bodyPr/>
        <a:lstStyle/>
        <a:p>
          <a:endParaRPr lang="en-US"/>
        </a:p>
      </dgm:t>
    </dgm:pt>
    <dgm:pt modelId="{A1E58C48-619C-4DA2-81DF-27C580701F6D}" type="sibTrans" cxnId="{EB376715-4997-421A-9697-436809CC4D72}">
      <dgm:prSet/>
      <dgm:spPr/>
      <dgm:t>
        <a:bodyPr/>
        <a:lstStyle/>
        <a:p>
          <a:pPr>
            <a:lnSpc>
              <a:spcPct val="100000"/>
            </a:lnSpc>
          </a:pPr>
          <a:endParaRPr lang="en-US"/>
        </a:p>
      </dgm:t>
    </dgm:pt>
    <dgm:pt modelId="{622B1070-89C3-4F67-BA5D-B75BC7D62554}">
      <dgm:prSet phldrT="[Text]" phldr="0" custT="1"/>
      <dgm:spPr/>
      <dgm:t>
        <a:bodyPr/>
        <a:lstStyle/>
        <a:p>
          <a:pPr>
            <a:lnSpc>
              <a:spcPct val="100000"/>
            </a:lnSpc>
          </a:pPr>
          <a:r>
            <a:rPr lang="en-US" sz="1600">
              <a:latin typeface="Calibri Light" panose="020F0302020204030204"/>
            </a:rPr>
            <a:t>Review current materials for engagement, adaptability, and students’ SEL needs</a:t>
          </a:r>
          <a:endParaRPr lang="en-US" sz="1600"/>
        </a:p>
      </dgm:t>
    </dgm:pt>
    <dgm:pt modelId="{10BACDD5-FA9F-4FF2-A022-EBA147800AFB}" type="parTrans" cxnId="{B9F07FD0-4F8D-487C-8213-BF66456B4743}">
      <dgm:prSet/>
      <dgm:spPr/>
      <dgm:t>
        <a:bodyPr/>
        <a:lstStyle/>
        <a:p>
          <a:endParaRPr lang="en-US"/>
        </a:p>
      </dgm:t>
    </dgm:pt>
    <dgm:pt modelId="{22EB2E1B-B4AD-49D4-992E-1640A180D170}" type="sibTrans" cxnId="{B9F07FD0-4F8D-487C-8213-BF66456B4743}">
      <dgm:prSet/>
      <dgm:spPr/>
      <dgm:t>
        <a:bodyPr/>
        <a:lstStyle/>
        <a:p>
          <a:pPr>
            <a:lnSpc>
              <a:spcPct val="100000"/>
            </a:lnSpc>
          </a:pPr>
          <a:endParaRPr lang="en-US"/>
        </a:p>
      </dgm:t>
    </dgm:pt>
    <dgm:pt modelId="{84E68045-041E-45EC-84CD-570685C10AFE}">
      <dgm:prSet phldrT="[Text]" phldr="0" custT="1"/>
      <dgm:spPr/>
      <dgm:t>
        <a:bodyPr/>
        <a:lstStyle/>
        <a:p>
          <a:pPr>
            <a:lnSpc>
              <a:spcPct val="100000"/>
            </a:lnSpc>
          </a:pPr>
          <a:r>
            <a:rPr lang="en-US" sz="1600" dirty="0">
              <a:latin typeface="Calibri Light" panose="020F0302020204030204"/>
            </a:rPr>
            <a:t>Prioritize age-appropriate development of historical thinking skills, civic dispositions, and student agency</a:t>
          </a:r>
        </a:p>
      </dgm:t>
    </dgm:pt>
    <dgm:pt modelId="{68B8852C-91AC-40CF-9946-29338473AC59}" type="parTrans" cxnId="{5D090D58-D0C2-40BD-8D13-1BFDAFFF5243}">
      <dgm:prSet/>
      <dgm:spPr/>
      <dgm:t>
        <a:bodyPr/>
        <a:lstStyle/>
        <a:p>
          <a:endParaRPr lang="en-US"/>
        </a:p>
      </dgm:t>
    </dgm:pt>
    <dgm:pt modelId="{EC0D8BFA-3CA5-439F-B4BF-8EBEAC56AEAB}" type="sibTrans" cxnId="{5D090D58-D0C2-40BD-8D13-1BFDAFFF5243}">
      <dgm:prSet/>
      <dgm:spPr/>
      <dgm:t>
        <a:bodyPr/>
        <a:lstStyle/>
        <a:p>
          <a:pPr>
            <a:lnSpc>
              <a:spcPct val="100000"/>
            </a:lnSpc>
          </a:pPr>
          <a:endParaRPr lang="en-US"/>
        </a:p>
      </dgm:t>
    </dgm:pt>
    <dgm:pt modelId="{85FBE3F3-9E5A-4290-95BC-3C420BE44940}">
      <dgm:prSet phldrT="[Text]" phldr="0" custT="1"/>
      <dgm:spPr/>
      <dgm:t>
        <a:bodyPr/>
        <a:lstStyle/>
        <a:p>
          <a:pPr>
            <a:lnSpc>
              <a:spcPct val="100000"/>
            </a:lnSpc>
          </a:pPr>
          <a:r>
            <a:rPr lang="en-US" sz="1600" dirty="0">
              <a:latin typeface="Calibri Light" panose="020F0302020204030204"/>
            </a:rPr>
            <a:t>Plan approach that utilizes instructional strategies centered in engagement with information</a:t>
          </a:r>
          <a:endParaRPr lang="en-US" sz="1600" dirty="0"/>
        </a:p>
      </dgm:t>
    </dgm:pt>
    <dgm:pt modelId="{C3440AD4-E3D9-4206-A4B6-BFD84AF0AC77}" type="parTrans" cxnId="{A19E66FB-B492-48AE-8072-04DF181201C8}">
      <dgm:prSet/>
      <dgm:spPr/>
      <dgm:t>
        <a:bodyPr/>
        <a:lstStyle/>
        <a:p>
          <a:endParaRPr lang="en-US"/>
        </a:p>
      </dgm:t>
    </dgm:pt>
    <dgm:pt modelId="{562651FB-9A5B-4CD3-8937-D10A45A6D341}" type="sibTrans" cxnId="{A19E66FB-B492-48AE-8072-04DF181201C8}">
      <dgm:prSet/>
      <dgm:spPr/>
      <dgm:t>
        <a:bodyPr/>
        <a:lstStyle/>
        <a:p>
          <a:pPr>
            <a:lnSpc>
              <a:spcPct val="100000"/>
            </a:lnSpc>
          </a:pPr>
          <a:endParaRPr lang="en-US"/>
        </a:p>
      </dgm:t>
    </dgm:pt>
    <dgm:pt modelId="{82A448B1-752C-4898-9B5D-60DD2CEEA3C9}">
      <dgm:prSet phldr="0" custT="1"/>
      <dgm:spPr/>
      <dgm:t>
        <a:bodyPr/>
        <a:lstStyle/>
        <a:p>
          <a:pPr>
            <a:lnSpc>
              <a:spcPct val="100000"/>
            </a:lnSpc>
          </a:pPr>
          <a:r>
            <a:rPr lang="en-US" sz="1600" dirty="0">
              <a:latin typeface="Calibri Light" panose="020F0302020204030204"/>
            </a:rPr>
            <a:t>Make available &amp; train teachers on online tools to support social studies instruction</a:t>
          </a:r>
          <a:endParaRPr lang="en-US" sz="1600" dirty="0"/>
        </a:p>
      </dgm:t>
    </dgm:pt>
    <dgm:pt modelId="{9A9EFA92-75A9-4377-88BB-F2614E259DA1}" type="parTrans" cxnId="{7AB01D65-4071-4416-9ADE-9EA61C15C007}">
      <dgm:prSet/>
      <dgm:spPr/>
      <dgm:t>
        <a:bodyPr/>
        <a:lstStyle/>
        <a:p>
          <a:endParaRPr lang="en-US"/>
        </a:p>
      </dgm:t>
    </dgm:pt>
    <dgm:pt modelId="{EA672EFE-A83C-4ECE-A643-A58E64CCFD50}" type="sibTrans" cxnId="{7AB01D65-4071-4416-9ADE-9EA61C15C007}">
      <dgm:prSet/>
      <dgm:spPr/>
      <dgm:t>
        <a:bodyPr/>
        <a:lstStyle/>
        <a:p>
          <a:pPr>
            <a:lnSpc>
              <a:spcPct val="100000"/>
            </a:lnSpc>
          </a:pPr>
          <a:endParaRPr lang="en-US"/>
        </a:p>
      </dgm:t>
    </dgm:pt>
    <dgm:pt modelId="{1AC50999-5E59-4301-87E3-57610EB5E43F}">
      <dgm:prSet phldr="0" custT="1"/>
      <dgm:spPr/>
      <dgm:t>
        <a:bodyPr/>
        <a:lstStyle/>
        <a:p>
          <a:pPr>
            <a:lnSpc>
              <a:spcPct val="100000"/>
            </a:lnSpc>
          </a:pPr>
          <a:r>
            <a:rPr lang="en-US" sz="1600">
              <a:latin typeface="Calibri Light" panose="020F0302020204030204"/>
            </a:rPr>
            <a:t>Monitor students’ progress and adjust strategies accordingly</a:t>
          </a:r>
        </a:p>
      </dgm:t>
    </dgm:pt>
    <dgm:pt modelId="{2B1D8AAE-DBD9-42F9-914F-6D2AC6B13A94}" type="parTrans" cxnId="{C787DFCE-04D8-42EF-ACBC-3CB2A5BAFA15}">
      <dgm:prSet/>
      <dgm:spPr/>
      <dgm:t>
        <a:bodyPr/>
        <a:lstStyle/>
        <a:p>
          <a:endParaRPr lang="en-US"/>
        </a:p>
      </dgm:t>
    </dgm:pt>
    <dgm:pt modelId="{80922C53-5608-44B4-BC31-45825E275112}" type="sibTrans" cxnId="{C787DFCE-04D8-42EF-ACBC-3CB2A5BAFA15}">
      <dgm:prSet/>
      <dgm:spPr/>
      <dgm:t>
        <a:bodyPr/>
        <a:lstStyle/>
        <a:p>
          <a:endParaRPr lang="en-US"/>
        </a:p>
      </dgm:t>
    </dgm:pt>
    <dgm:pt modelId="{BC43B988-DD45-417C-B1D3-56A4ACFDFADE}" type="pres">
      <dgm:prSet presAssocID="{BA0C2811-9364-431C-A2ED-5CE4BE1DD6D2}" presName="root" presStyleCnt="0">
        <dgm:presLayoutVars>
          <dgm:dir/>
          <dgm:resizeHandles val="exact"/>
        </dgm:presLayoutVars>
      </dgm:prSet>
      <dgm:spPr/>
      <dgm:t>
        <a:bodyPr/>
        <a:lstStyle/>
        <a:p>
          <a:endParaRPr lang="en-US"/>
        </a:p>
      </dgm:t>
    </dgm:pt>
    <dgm:pt modelId="{C76CC6CB-21B7-4415-9F00-87D0D84832AA}" type="pres">
      <dgm:prSet presAssocID="{BA0C2811-9364-431C-A2ED-5CE4BE1DD6D2}" presName="container" presStyleCnt="0">
        <dgm:presLayoutVars>
          <dgm:dir/>
          <dgm:resizeHandles val="exact"/>
        </dgm:presLayoutVars>
      </dgm:prSet>
      <dgm:spPr/>
    </dgm:pt>
    <dgm:pt modelId="{71D31CE1-1359-4C65-9B13-40491AB197E0}" type="pres">
      <dgm:prSet presAssocID="{337BAB45-B23D-4572-83C9-8FCDFD78FD19}" presName="compNode" presStyleCnt="0"/>
      <dgm:spPr/>
    </dgm:pt>
    <dgm:pt modelId="{E5DEC868-B295-4566-AD36-81A8A716B288}" type="pres">
      <dgm:prSet presAssocID="{337BAB45-B23D-4572-83C9-8FCDFD78FD19}" presName="iconBgRect" presStyleLbl="bgShp" presStyleIdx="0" presStyleCnt="6"/>
      <dgm:spPr/>
    </dgm:pt>
    <dgm:pt modelId="{F13E020D-40B2-4CF3-83F0-5B60AF2D5C16}" type="pres">
      <dgm:prSet presAssocID="{337BAB45-B23D-4572-83C9-8FCDFD78FD19}" presName="iconRect" presStyleLbl="node1" presStyleIdx="0" presStyleCnt="6"/>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Checkmark"/>
        </a:ext>
      </dgm:extLst>
    </dgm:pt>
    <dgm:pt modelId="{36EC97D9-A24B-4631-8268-451781DC59FE}" type="pres">
      <dgm:prSet presAssocID="{337BAB45-B23D-4572-83C9-8FCDFD78FD19}" presName="spaceRect" presStyleCnt="0"/>
      <dgm:spPr/>
    </dgm:pt>
    <dgm:pt modelId="{DA8AD1A9-F71F-4012-BE22-903144947080}" type="pres">
      <dgm:prSet presAssocID="{337BAB45-B23D-4572-83C9-8FCDFD78FD19}" presName="textRect" presStyleLbl="revTx" presStyleIdx="0" presStyleCnt="6" custScaleX="118244" custLinFactNeighborX="4800">
        <dgm:presLayoutVars>
          <dgm:chMax val="1"/>
          <dgm:chPref val="1"/>
        </dgm:presLayoutVars>
      </dgm:prSet>
      <dgm:spPr/>
      <dgm:t>
        <a:bodyPr/>
        <a:lstStyle/>
        <a:p>
          <a:endParaRPr lang="en-US"/>
        </a:p>
      </dgm:t>
    </dgm:pt>
    <dgm:pt modelId="{9F94A9AE-5603-4DBC-A775-9EF77EEDD53A}" type="pres">
      <dgm:prSet presAssocID="{A1E58C48-619C-4DA2-81DF-27C580701F6D}" presName="sibTrans" presStyleLbl="sibTrans2D1" presStyleIdx="0" presStyleCnt="0"/>
      <dgm:spPr/>
      <dgm:t>
        <a:bodyPr/>
        <a:lstStyle/>
        <a:p>
          <a:endParaRPr lang="en-US"/>
        </a:p>
      </dgm:t>
    </dgm:pt>
    <dgm:pt modelId="{9873A037-9519-4973-892D-2343C6ABDF79}" type="pres">
      <dgm:prSet presAssocID="{622B1070-89C3-4F67-BA5D-B75BC7D62554}" presName="compNode" presStyleCnt="0"/>
      <dgm:spPr/>
    </dgm:pt>
    <dgm:pt modelId="{1CC1C491-2D59-40FE-9100-879C82CB495D}" type="pres">
      <dgm:prSet presAssocID="{622B1070-89C3-4F67-BA5D-B75BC7D62554}" presName="iconBgRect" presStyleLbl="bgShp" presStyleIdx="1" presStyleCnt="6" custLinFactNeighborX="29115"/>
      <dgm:spPr/>
    </dgm:pt>
    <dgm:pt modelId="{C42C4C95-FFEB-407F-88D4-C06E05E3A5E1}" type="pres">
      <dgm:prSet presAssocID="{622B1070-89C3-4F67-BA5D-B75BC7D62554}" presName="iconRect" presStyleLbl="node1" presStyleIdx="1" presStyleCnt="6" custLinFactNeighborX="50187"/>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Inbox Check"/>
        </a:ext>
      </dgm:extLst>
    </dgm:pt>
    <dgm:pt modelId="{E7DCFF9A-1271-4DD0-AB9B-D2280E30B862}" type="pres">
      <dgm:prSet presAssocID="{622B1070-89C3-4F67-BA5D-B75BC7D62554}" presName="spaceRect" presStyleCnt="0"/>
      <dgm:spPr/>
    </dgm:pt>
    <dgm:pt modelId="{B566A6F8-7A9D-4121-93D2-5AA9FE78FBF1}" type="pres">
      <dgm:prSet presAssocID="{622B1070-89C3-4F67-BA5D-B75BC7D62554}" presName="textRect" presStyleLbl="revTx" presStyleIdx="1" presStyleCnt="6" custScaleX="118514" custLinFactNeighborX="15670">
        <dgm:presLayoutVars>
          <dgm:chMax val="1"/>
          <dgm:chPref val="1"/>
        </dgm:presLayoutVars>
      </dgm:prSet>
      <dgm:spPr/>
      <dgm:t>
        <a:bodyPr/>
        <a:lstStyle/>
        <a:p>
          <a:endParaRPr lang="en-US"/>
        </a:p>
      </dgm:t>
    </dgm:pt>
    <dgm:pt modelId="{3698DA96-6835-421E-BFA3-D6D0E8E81801}" type="pres">
      <dgm:prSet presAssocID="{22EB2E1B-B4AD-49D4-992E-1640A180D170}" presName="sibTrans" presStyleLbl="sibTrans2D1" presStyleIdx="0" presStyleCnt="0"/>
      <dgm:spPr/>
      <dgm:t>
        <a:bodyPr/>
        <a:lstStyle/>
        <a:p>
          <a:endParaRPr lang="en-US"/>
        </a:p>
      </dgm:t>
    </dgm:pt>
    <dgm:pt modelId="{DB73F576-B5CB-4674-A132-E9D95408F7A2}" type="pres">
      <dgm:prSet presAssocID="{84E68045-041E-45EC-84CD-570685C10AFE}" presName="compNode" presStyleCnt="0"/>
      <dgm:spPr/>
    </dgm:pt>
    <dgm:pt modelId="{A4F49F94-A471-478E-A03D-FDFDB80613FC}" type="pres">
      <dgm:prSet presAssocID="{84E68045-041E-45EC-84CD-570685C10AFE}" presName="iconBgRect" presStyleLbl="bgShp" presStyleIdx="2" presStyleCnt="6"/>
      <dgm:spPr/>
    </dgm:pt>
    <dgm:pt modelId="{EE68FA48-425E-46D9-B795-A96B7298648A}" type="pres">
      <dgm:prSet presAssocID="{84E68045-041E-45EC-84CD-570685C10AFE}" presName="iconRect" presStyleLbl="node1" presStyleIdx="2" presStyleCnt="6"/>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Check List"/>
        </a:ext>
      </dgm:extLst>
    </dgm:pt>
    <dgm:pt modelId="{AC9D54BB-4C3D-4112-B168-E8B49E53A717}" type="pres">
      <dgm:prSet presAssocID="{84E68045-041E-45EC-84CD-570685C10AFE}" presName="spaceRect" presStyleCnt="0"/>
      <dgm:spPr/>
    </dgm:pt>
    <dgm:pt modelId="{1878AB5B-AE5F-49B3-B07A-2A9A6C1EFF79}" type="pres">
      <dgm:prSet presAssocID="{84E68045-041E-45EC-84CD-570685C10AFE}" presName="textRect" presStyleLbl="revTx" presStyleIdx="2" presStyleCnt="6" custScaleX="144520" custLinFactNeighborX="18244">
        <dgm:presLayoutVars>
          <dgm:chMax val="1"/>
          <dgm:chPref val="1"/>
        </dgm:presLayoutVars>
      </dgm:prSet>
      <dgm:spPr/>
      <dgm:t>
        <a:bodyPr/>
        <a:lstStyle/>
        <a:p>
          <a:endParaRPr lang="en-US"/>
        </a:p>
      </dgm:t>
    </dgm:pt>
    <dgm:pt modelId="{44082DA0-77FC-4872-A0BA-C360CB89B9D7}" type="pres">
      <dgm:prSet presAssocID="{EC0D8BFA-3CA5-439F-B4BF-8EBEAC56AEAB}" presName="sibTrans" presStyleLbl="sibTrans2D1" presStyleIdx="0" presStyleCnt="0"/>
      <dgm:spPr/>
      <dgm:t>
        <a:bodyPr/>
        <a:lstStyle/>
        <a:p>
          <a:endParaRPr lang="en-US"/>
        </a:p>
      </dgm:t>
    </dgm:pt>
    <dgm:pt modelId="{7BABFAAC-08E9-4D89-8758-B4F445CB360C}" type="pres">
      <dgm:prSet presAssocID="{82A448B1-752C-4898-9B5D-60DD2CEEA3C9}" presName="compNode" presStyleCnt="0"/>
      <dgm:spPr/>
    </dgm:pt>
    <dgm:pt modelId="{C8C14AE9-01A4-42EC-9A76-F9E3CC23CECA}" type="pres">
      <dgm:prSet presAssocID="{82A448B1-752C-4898-9B5D-60DD2CEEA3C9}" presName="iconBgRect" presStyleLbl="bgShp" presStyleIdx="3" presStyleCnt="6" custLinFactNeighborX="-6543"/>
      <dgm:spPr/>
    </dgm:pt>
    <dgm:pt modelId="{E4696D1B-09E1-4981-B747-6E496D12D1F8}" type="pres">
      <dgm:prSet presAssocID="{82A448B1-752C-4898-9B5D-60DD2CEEA3C9}" presName="iconRect" presStyleLbl="node1" presStyleIdx="3" presStyleCnt="6" custScaleY="100265" custLinFactNeighborX="-11283"/>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Classroom"/>
        </a:ext>
      </dgm:extLst>
    </dgm:pt>
    <dgm:pt modelId="{C994C4A9-0220-4A5B-93D7-2BDF7D35E30D}" type="pres">
      <dgm:prSet presAssocID="{82A448B1-752C-4898-9B5D-60DD2CEEA3C9}" presName="spaceRect" presStyleCnt="0"/>
      <dgm:spPr/>
    </dgm:pt>
    <dgm:pt modelId="{13876B00-A68C-4757-9623-BC8493BDE5D1}" type="pres">
      <dgm:prSet presAssocID="{82A448B1-752C-4898-9B5D-60DD2CEEA3C9}" presName="textRect" presStyleLbl="revTx" presStyleIdx="3" presStyleCnt="6" custScaleX="118514" custLinFactNeighborX="3775">
        <dgm:presLayoutVars>
          <dgm:chMax val="1"/>
          <dgm:chPref val="1"/>
        </dgm:presLayoutVars>
      </dgm:prSet>
      <dgm:spPr/>
      <dgm:t>
        <a:bodyPr/>
        <a:lstStyle/>
        <a:p>
          <a:endParaRPr lang="en-US"/>
        </a:p>
      </dgm:t>
    </dgm:pt>
    <dgm:pt modelId="{8872A539-84CE-4979-8CE6-E420FCC14A16}" type="pres">
      <dgm:prSet presAssocID="{EA672EFE-A83C-4ECE-A643-A58E64CCFD50}" presName="sibTrans" presStyleLbl="sibTrans2D1" presStyleIdx="0" presStyleCnt="0"/>
      <dgm:spPr/>
      <dgm:t>
        <a:bodyPr/>
        <a:lstStyle/>
        <a:p>
          <a:endParaRPr lang="en-US"/>
        </a:p>
      </dgm:t>
    </dgm:pt>
    <dgm:pt modelId="{050408B7-AB90-4E6F-A702-C38094E55A78}" type="pres">
      <dgm:prSet presAssocID="{85FBE3F3-9E5A-4290-95BC-3C420BE44940}" presName="compNode" presStyleCnt="0"/>
      <dgm:spPr/>
    </dgm:pt>
    <dgm:pt modelId="{D7478C1E-5D01-4C92-8D8D-9D4AE7E35BEB}" type="pres">
      <dgm:prSet presAssocID="{85FBE3F3-9E5A-4290-95BC-3C420BE44940}" presName="iconBgRect" presStyleLbl="bgShp" presStyleIdx="4" presStyleCnt="6"/>
      <dgm:spPr/>
    </dgm:pt>
    <dgm:pt modelId="{B96DE956-91F8-4B4D-AC8B-9A1689825E38}" type="pres">
      <dgm:prSet presAssocID="{85FBE3F3-9E5A-4290-95BC-3C420BE44940}" presName="iconRect" presStyleLbl="node1" presStyleIdx="4" presStyleCnt="6"/>
      <dgm:spPr>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a:noFill/>
        </a:ln>
      </dgm:spPr>
      <dgm:t>
        <a:bodyPr/>
        <a:lstStyle/>
        <a:p>
          <a:endParaRPr lang="en-US"/>
        </a:p>
      </dgm:t>
      <dgm:extLst>
        <a:ext uri="{E40237B7-FDA0-4F09-8148-C483321AD2D9}">
          <dgm14:cNvPr xmlns:dgm14="http://schemas.microsoft.com/office/drawing/2010/diagram" id="0" name="" descr="Head with Gears"/>
        </a:ext>
      </dgm:extLst>
    </dgm:pt>
    <dgm:pt modelId="{8963CC48-C855-4188-9BA6-B6C4AD2F09D9}" type="pres">
      <dgm:prSet presAssocID="{85FBE3F3-9E5A-4290-95BC-3C420BE44940}" presName="spaceRect" presStyleCnt="0"/>
      <dgm:spPr/>
    </dgm:pt>
    <dgm:pt modelId="{7D794520-5BA2-4D97-A4F8-29496ACC0A23}" type="pres">
      <dgm:prSet presAssocID="{85FBE3F3-9E5A-4290-95BC-3C420BE44940}" presName="textRect" presStyleLbl="revTx" presStyleIdx="4" presStyleCnt="6" custScaleX="118514" custLinFactNeighborX="4800">
        <dgm:presLayoutVars>
          <dgm:chMax val="1"/>
          <dgm:chPref val="1"/>
        </dgm:presLayoutVars>
      </dgm:prSet>
      <dgm:spPr/>
      <dgm:t>
        <a:bodyPr/>
        <a:lstStyle/>
        <a:p>
          <a:endParaRPr lang="en-US"/>
        </a:p>
      </dgm:t>
    </dgm:pt>
    <dgm:pt modelId="{9BFC8125-8B44-4301-BFD8-FDA2A2F8238B}" type="pres">
      <dgm:prSet presAssocID="{562651FB-9A5B-4CD3-8937-D10A45A6D341}" presName="sibTrans" presStyleLbl="sibTrans2D1" presStyleIdx="0" presStyleCnt="0"/>
      <dgm:spPr/>
      <dgm:t>
        <a:bodyPr/>
        <a:lstStyle/>
        <a:p>
          <a:endParaRPr lang="en-US"/>
        </a:p>
      </dgm:t>
    </dgm:pt>
    <dgm:pt modelId="{719A6DCA-A909-48EB-88C9-156F888CADD9}" type="pres">
      <dgm:prSet presAssocID="{1AC50999-5E59-4301-87E3-57610EB5E43F}" presName="compNode" presStyleCnt="0"/>
      <dgm:spPr/>
    </dgm:pt>
    <dgm:pt modelId="{945713CE-6BC2-4342-BD46-240F02AD09A6}" type="pres">
      <dgm:prSet presAssocID="{1AC50999-5E59-4301-87E3-57610EB5E43F}" presName="iconBgRect" presStyleLbl="bgShp" presStyleIdx="5" presStyleCnt="6" custLinFactNeighborX="29115"/>
      <dgm:spPr/>
    </dgm:pt>
    <dgm:pt modelId="{99DC2CE1-2D19-4E00-8F87-A5888062618D}" type="pres">
      <dgm:prSet presAssocID="{1AC50999-5E59-4301-87E3-57610EB5E43F}" presName="iconRect" presStyleLbl="node1" presStyleIdx="5" presStyleCnt="6" custLinFactNeighborX="50187"/>
      <dgm:spPr>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a:blipFill>
        <a:ln>
          <a:noFill/>
        </a:ln>
      </dgm:spPr>
      <dgm:t>
        <a:bodyPr/>
        <a:lstStyle/>
        <a:p>
          <a:endParaRPr lang="en-US"/>
        </a:p>
      </dgm:t>
      <dgm:extLst>
        <a:ext uri="{E40237B7-FDA0-4F09-8148-C483321AD2D9}">
          <dgm14:cNvPr xmlns:dgm14="http://schemas.microsoft.com/office/drawing/2010/diagram" id="0" name="" descr="Business Growth"/>
        </a:ext>
      </dgm:extLst>
    </dgm:pt>
    <dgm:pt modelId="{4C281320-6070-4DBF-AA41-402DB704EEC6}" type="pres">
      <dgm:prSet presAssocID="{1AC50999-5E59-4301-87E3-57610EB5E43F}" presName="spaceRect" presStyleCnt="0"/>
      <dgm:spPr/>
    </dgm:pt>
    <dgm:pt modelId="{C5F74641-FB14-478D-96AF-995692A2807E}" type="pres">
      <dgm:prSet presAssocID="{1AC50999-5E59-4301-87E3-57610EB5E43F}" presName="textRect" presStyleLbl="revTx" presStyleIdx="5" presStyleCnt="6" custScaleX="118514" custLinFactNeighborX="15535">
        <dgm:presLayoutVars>
          <dgm:chMax val="1"/>
          <dgm:chPref val="1"/>
        </dgm:presLayoutVars>
      </dgm:prSet>
      <dgm:spPr/>
      <dgm:t>
        <a:bodyPr/>
        <a:lstStyle/>
        <a:p>
          <a:endParaRPr lang="en-US"/>
        </a:p>
      </dgm:t>
    </dgm:pt>
  </dgm:ptLst>
  <dgm:cxnLst>
    <dgm:cxn modelId="{265D4015-2A78-F14F-99A8-26C9A1E7A73C}" type="presOf" srcId="{22EB2E1B-B4AD-49D4-992E-1640A180D170}" destId="{3698DA96-6835-421E-BFA3-D6D0E8E81801}" srcOrd="0" destOrd="0" presId="urn:microsoft.com/office/officeart/2018/2/layout/IconCircleList"/>
    <dgm:cxn modelId="{7AB01D65-4071-4416-9ADE-9EA61C15C007}" srcId="{BA0C2811-9364-431C-A2ED-5CE4BE1DD6D2}" destId="{82A448B1-752C-4898-9B5D-60DD2CEEA3C9}" srcOrd="3" destOrd="0" parTransId="{9A9EFA92-75A9-4377-88BB-F2614E259DA1}" sibTransId="{EA672EFE-A83C-4ECE-A643-A58E64CCFD50}"/>
    <dgm:cxn modelId="{B9F07FD0-4F8D-487C-8213-BF66456B4743}" srcId="{BA0C2811-9364-431C-A2ED-5CE4BE1DD6D2}" destId="{622B1070-89C3-4F67-BA5D-B75BC7D62554}" srcOrd="1" destOrd="0" parTransId="{10BACDD5-FA9F-4FF2-A022-EBA147800AFB}" sibTransId="{22EB2E1B-B4AD-49D4-992E-1640A180D170}"/>
    <dgm:cxn modelId="{74519F75-7DEA-1C40-946E-0FC7A78F9E30}" type="presOf" srcId="{562651FB-9A5B-4CD3-8937-D10A45A6D341}" destId="{9BFC8125-8B44-4301-BFD8-FDA2A2F8238B}" srcOrd="0" destOrd="0" presId="urn:microsoft.com/office/officeart/2018/2/layout/IconCircleList"/>
    <dgm:cxn modelId="{E56D2A8F-954D-8347-AD42-DBFACC28D875}" type="presOf" srcId="{337BAB45-B23D-4572-83C9-8FCDFD78FD19}" destId="{DA8AD1A9-F71F-4012-BE22-903144947080}" srcOrd="0" destOrd="0" presId="urn:microsoft.com/office/officeart/2018/2/layout/IconCircleList"/>
    <dgm:cxn modelId="{087834D8-2CA0-C647-ABED-BBF1206304C2}" type="presOf" srcId="{82A448B1-752C-4898-9B5D-60DD2CEEA3C9}" destId="{13876B00-A68C-4757-9623-BC8493BDE5D1}" srcOrd="0" destOrd="0" presId="urn:microsoft.com/office/officeart/2018/2/layout/IconCircleList"/>
    <dgm:cxn modelId="{C787DFCE-04D8-42EF-ACBC-3CB2A5BAFA15}" srcId="{BA0C2811-9364-431C-A2ED-5CE4BE1DD6D2}" destId="{1AC50999-5E59-4301-87E3-57610EB5E43F}" srcOrd="5" destOrd="0" parTransId="{2B1D8AAE-DBD9-42F9-914F-6D2AC6B13A94}" sibTransId="{80922C53-5608-44B4-BC31-45825E275112}"/>
    <dgm:cxn modelId="{B279F5A8-1C84-5B40-9A23-A750DE7980BC}" type="presOf" srcId="{622B1070-89C3-4F67-BA5D-B75BC7D62554}" destId="{B566A6F8-7A9D-4121-93D2-5AA9FE78FBF1}" srcOrd="0" destOrd="0" presId="urn:microsoft.com/office/officeart/2018/2/layout/IconCircleList"/>
    <dgm:cxn modelId="{030FD292-93AE-9247-B450-AE1023F45A5F}" type="presOf" srcId="{EC0D8BFA-3CA5-439F-B4BF-8EBEAC56AEAB}" destId="{44082DA0-77FC-4872-A0BA-C360CB89B9D7}" srcOrd="0" destOrd="0" presId="urn:microsoft.com/office/officeart/2018/2/layout/IconCircleList"/>
    <dgm:cxn modelId="{D1D11BAD-F7CA-6E47-B9AF-E3B8BB2A575B}" type="presOf" srcId="{EA672EFE-A83C-4ECE-A643-A58E64CCFD50}" destId="{8872A539-84CE-4979-8CE6-E420FCC14A16}" srcOrd="0" destOrd="0" presId="urn:microsoft.com/office/officeart/2018/2/layout/IconCircleList"/>
    <dgm:cxn modelId="{5D090D58-D0C2-40BD-8D13-1BFDAFFF5243}" srcId="{BA0C2811-9364-431C-A2ED-5CE4BE1DD6D2}" destId="{84E68045-041E-45EC-84CD-570685C10AFE}" srcOrd="2" destOrd="0" parTransId="{68B8852C-91AC-40CF-9946-29338473AC59}" sibTransId="{EC0D8BFA-3CA5-439F-B4BF-8EBEAC56AEAB}"/>
    <dgm:cxn modelId="{A19E66FB-B492-48AE-8072-04DF181201C8}" srcId="{BA0C2811-9364-431C-A2ED-5CE4BE1DD6D2}" destId="{85FBE3F3-9E5A-4290-95BC-3C420BE44940}" srcOrd="4" destOrd="0" parTransId="{C3440AD4-E3D9-4206-A4B6-BFD84AF0AC77}" sibTransId="{562651FB-9A5B-4CD3-8937-D10A45A6D341}"/>
    <dgm:cxn modelId="{D2C25BC3-EAB6-7C45-B3B1-B2D57FB958EB}" type="presOf" srcId="{85FBE3F3-9E5A-4290-95BC-3C420BE44940}" destId="{7D794520-5BA2-4D97-A4F8-29496ACC0A23}" srcOrd="0" destOrd="0" presId="urn:microsoft.com/office/officeart/2018/2/layout/IconCircleList"/>
    <dgm:cxn modelId="{18F1870C-C4D9-304D-9388-B45816D6F0DA}" type="presOf" srcId="{A1E58C48-619C-4DA2-81DF-27C580701F6D}" destId="{9F94A9AE-5603-4DBC-A775-9EF77EEDD53A}" srcOrd="0" destOrd="0" presId="urn:microsoft.com/office/officeart/2018/2/layout/IconCircleList"/>
    <dgm:cxn modelId="{39D66665-6384-BC49-8BE7-FE7643068D27}" type="presOf" srcId="{BA0C2811-9364-431C-A2ED-5CE4BE1DD6D2}" destId="{BC43B988-DD45-417C-B1D3-56A4ACFDFADE}" srcOrd="0" destOrd="0" presId="urn:microsoft.com/office/officeart/2018/2/layout/IconCircleList"/>
    <dgm:cxn modelId="{32D46041-665F-1441-9D62-9D20584A7135}" type="presOf" srcId="{84E68045-041E-45EC-84CD-570685C10AFE}" destId="{1878AB5B-AE5F-49B3-B07A-2A9A6C1EFF79}" srcOrd="0" destOrd="0" presId="urn:microsoft.com/office/officeart/2018/2/layout/IconCircleList"/>
    <dgm:cxn modelId="{EB376715-4997-421A-9697-436809CC4D72}" srcId="{BA0C2811-9364-431C-A2ED-5CE4BE1DD6D2}" destId="{337BAB45-B23D-4572-83C9-8FCDFD78FD19}" srcOrd="0" destOrd="0" parTransId="{446BFE0B-7FDE-401F-89F3-E8812937F879}" sibTransId="{A1E58C48-619C-4DA2-81DF-27C580701F6D}"/>
    <dgm:cxn modelId="{40BBF183-0204-D343-B426-19F72F29B8C3}" type="presOf" srcId="{1AC50999-5E59-4301-87E3-57610EB5E43F}" destId="{C5F74641-FB14-478D-96AF-995692A2807E}" srcOrd="0" destOrd="0" presId="urn:microsoft.com/office/officeart/2018/2/layout/IconCircleList"/>
    <dgm:cxn modelId="{12711A92-A2A9-254C-84C5-62DF98586825}" type="presParOf" srcId="{BC43B988-DD45-417C-B1D3-56A4ACFDFADE}" destId="{C76CC6CB-21B7-4415-9F00-87D0D84832AA}" srcOrd="0" destOrd="0" presId="urn:microsoft.com/office/officeart/2018/2/layout/IconCircleList"/>
    <dgm:cxn modelId="{11DF097B-E30A-7841-B895-FEBCC3D6CF52}" type="presParOf" srcId="{C76CC6CB-21B7-4415-9F00-87D0D84832AA}" destId="{71D31CE1-1359-4C65-9B13-40491AB197E0}" srcOrd="0" destOrd="0" presId="urn:microsoft.com/office/officeart/2018/2/layout/IconCircleList"/>
    <dgm:cxn modelId="{2D2CE59E-4E96-0147-9700-12931829D1F6}" type="presParOf" srcId="{71D31CE1-1359-4C65-9B13-40491AB197E0}" destId="{E5DEC868-B295-4566-AD36-81A8A716B288}" srcOrd="0" destOrd="0" presId="urn:microsoft.com/office/officeart/2018/2/layout/IconCircleList"/>
    <dgm:cxn modelId="{56C65273-4E1D-1947-925F-AA8419E350D1}" type="presParOf" srcId="{71D31CE1-1359-4C65-9B13-40491AB197E0}" destId="{F13E020D-40B2-4CF3-83F0-5B60AF2D5C16}" srcOrd="1" destOrd="0" presId="urn:microsoft.com/office/officeart/2018/2/layout/IconCircleList"/>
    <dgm:cxn modelId="{AF793715-2B40-9E4B-A1EF-7C4FF619DB48}" type="presParOf" srcId="{71D31CE1-1359-4C65-9B13-40491AB197E0}" destId="{36EC97D9-A24B-4631-8268-451781DC59FE}" srcOrd="2" destOrd="0" presId="urn:microsoft.com/office/officeart/2018/2/layout/IconCircleList"/>
    <dgm:cxn modelId="{EBE6D5B1-23A2-264E-9527-6A9E7D4BE634}" type="presParOf" srcId="{71D31CE1-1359-4C65-9B13-40491AB197E0}" destId="{DA8AD1A9-F71F-4012-BE22-903144947080}" srcOrd="3" destOrd="0" presId="urn:microsoft.com/office/officeart/2018/2/layout/IconCircleList"/>
    <dgm:cxn modelId="{D4966817-C95F-524E-8624-EC1A377E3E38}" type="presParOf" srcId="{C76CC6CB-21B7-4415-9F00-87D0D84832AA}" destId="{9F94A9AE-5603-4DBC-A775-9EF77EEDD53A}" srcOrd="1" destOrd="0" presId="urn:microsoft.com/office/officeart/2018/2/layout/IconCircleList"/>
    <dgm:cxn modelId="{AC67BE82-F6B9-6743-B613-F67C6C4B00DB}" type="presParOf" srcId="{C76CC6CB-21B7-4415-9F00-87D0D84832AA}" destId="{9873A037-9519-4973-892D-2343C6ABDF79}" srcOrd="2" destOrd="0" presId="urn:microsoft.com/office/officeart/2018/2/layout/IconCircleList"/>
    <dgm:cxn modelId="{83CC7390-4DF1-4848-8692-5B427721B5AF}" type="presParOf" srcId="{9873A037-9519-4973-892D-2343C6ABDF79}" destId="{1CC1C491-2D59-40FE-9100-879C82CB495D}" srcOrd="0" destOrd="0" presId="urn:microsoft.com/office/officeart/2018/2/layout/IconCircleList"/>
    <dgm:cxn modelId="{78925E35-856D-2442-BB37-994ECE8A5320}" type="presParOf" srcId="{9873A037-9519-4973-892D-2343C6ABDF79}" destId="{C42C4C95-FFEB-407F-88D4-C06E05E3A5E1}" srcOrd="1" destOrd="0" presId="urn:microsoft.com/office/officeart/2018/2/layout/IconCircleList"/>
    <dgm:cxn modelId="{44302A10-7DA0-DC43-A3AD-EA285EF1231B}" type="presParOf" srcId="{9873A037-9519-4973-892D-2343C6ABDF79}" destId="{E7DCFF9A-1271-4DD0-AB9B-D2280E30B862}" srcOrd="2" destOrd="0" presId="urn:microsoft.com/office/officeart/2018/2/layout/IconCircleList"/>
    <dgm:cxn modelId="{D8C335CD-D278-3347-B8BA-EDC15951E9DB}" type="presParOf" srcId="{9873A037-9519-4973-892D-2343C6ABDF79}" destId="{B566A6F8-7A9D-4121-93D2-5AA9FE78FBF1}" srcOrd="3" destOrd="0" presId="urn:microsoft.com/office/officeart/2018/2/layout/IconCircleList"/>
    <dgm:cxn modelId="{BDA6CB3B-3368-7E4C-9642-D984966C88DF}" type="presParOf" srcId="{C76CC6CB-21B7-4415-9F00-87D0D84832AA}" destId="{3698DA96-6835-421E-BFA3-D6D0E8E81801}" srcOrd="3" destOrd="0" presId="urn:microsoft.com/office/officeart/2018/2/layout/IconCircleList"/>
    <dgm:cxn modelId="{CBE52951-0A5D-7942-83E8-3FBBB2B3593F}" type="presParOf" srcId="{C76CC6CB-21B7-4415-9F00-87D0D84832AA}" destId="{DB73F576-B5CB-4674-A132-E9D95408F7A2}" srcOrd="4" destOrd="0" presId="urn:microsoft.com/office/officeart/2018/2/layout/IconCircleList"/>
    <dgm:cxn modelId="{86008E57-8C74-BD43-A39B-BC1397AA6808}" type="presParOf" srcId="{DB73F576-B5CB-4674-A132-E9D95408F7A2}" destId="{A4F49F94-A471-478E-A03D-FDFDB80613FC}" srcOrd="0" destOrd="0" presId="urn:microsoft.com/office/officeart/2018/2/layout/IconCircleList"/>
    <dgm:cxn modelId="{F824110D-7183-7A48-967F-9F70E300CADB}" type="presParOf" srcId="{DB73F576-B5CB-4674-A132-E9D95408F7A2}" destId="{EE68FA48-425E-46D9-B795-A96B7298648A}" srcOrd="1" destOrd="0" presId="urn:microsoft.com/office/officeart/2018/2/layout/IconCircleList"/>
    <dgm:cxn modelId="{AE33757D-CB5B-7542-8790-C945A694A84F}" type="presParOf" srcId="{DB73F576-B5CB-4674-A132-E9D95408F7A2}" destId="{AC9D54BB-4C3D-4112-B168-E8B49E53A717}" srcOrd="2" destOrd="0" presId="urn:microsoft.com/office/officeart/2018/2/layout/IconCircleList"/>
    <dgm:cxn modelId="{CA16EAFB-FB9A-5048-8FFD-2332B5099311}" type="presParOf" srcId="{DB73F576-B5CB-4674-A132-E9D95408F7A2}" destId="{1878AB5B-AE5F-49B3-B07A-2A9A6C1EFF79}" srcOrd="3" destOrd="0" presId="urn:microsoft.com/office/officeart/2018/2/layout/IconCircleList"/>
    <dgm:cxn modelId="{28AE81CF-BFBF-7A40-B3FD-D32ECD494AAC}" type="presParOf" srcId="{C76CC6CB-21B7-4415-9F00-87D0D84832AA}" destId="{44082DA0-77FC-4872-A0BA-C360CB89B9D7}" srcOrd="5" destOrd="0" presId="urn:microsoft.com/office/officeart/2018/2/layout/IconCircleList"/>
    <dgm:cxn modelId="{1D29804A-C834-274E-9A5D-2BC4BD162201}" type="presParOf" srcId="{C76CC6CB-21B7-4415-9F00-87D0D84832AA}" destId="{7BABFAAC-08E9-4D89-8758-B4F445CB360C}" srcOrd="6" destOrd="0" presId="urn:microsoft.com/office/officeart/2018/2/layout/IconCircleList"/>
    <dgm:cxn modelId="{C3DD6551-E0A4-5649-B4CE-93E4C7424D68}" type="presParOf" srcId="{7BABFAAC-08E9-4D89-8758-B4F445CB360C}" destId="{C8C14AE9-01A4-42EC-9A76-F9E3CC23CECA}" srcOrd="0" destOrd="0" presId="urn:microsoft.com/office/officeart/2018/2/layout/IconCircleList"/>
    <dgm:cxn modelId="{7C9E2BBE-D604-7E4D-B215-1E0ADCE7F4E8}" type="presParOf" srcId="{7BABFAAC-08E9-4D89-8758-B4F445CB360C}" destId="{E4696D1B-09E1-4981-B747-6E496D12D1F8}" srcOrd="1" destOrd="0" presId="urn:microsoft.com/office/officeart/2018/2/layout/IconCircleList"/>
    <dgm:cxn modelId="{B1FD18FA-354A-7F4B-9E16-24ED84664760}" type="presParOf" srcId="{7BABFAAC-08E9-4D89-8758-B4F445CB360C}" destId="{C994C4A9-0220-4A5B-93D7-2BDF7D35E30D}" srcOrd="2" destOrd="0" presId="urn:microsoft.com/office/officeart/2018/2/layout/IconCircleList"/>
    <dgm:cxn modelId="{1D18F480-69BB-8C4B-998B-9126FAEA691D}" type="presParOf" srcId="{7BABFAAC-08E9-4D89-8758-B4F445CB360C}" destId="{13876B00-A68C-4757-9623-BC8493BDE5D1}" srcOrd="3" destOrd="0" presId="urn:microsoft.com/office/officeart/2018/2/layout/IconCircleList"/>
    <dgm:cxn modelId="{72DCC963-992F-254A-9C3D-42CFB5862E78}" type="presParOf" srcId="{C76CC6CB-21B7-4415-9F00-87D0D84832AA}" destId="{8872A539-84CE-4979-8CE6-E420FCC14A16}" srcOrd="7" destOrd="0" presId="urn:microsoft.com/office/officeart/2018/2/layout/IconCircleList"/>
    <dgm:cxn modelId="{41ADDC2D-F86D-774F-AB4C-6004949DAB55}" type="presParOf" srcId="{C76CC6CB-21B7-4415-9F00-87D0D84832AA}" destId="{050408B7-AB90-4E6F-A702-C38094E55A78}" srcOrd="8" destOrd="0" presId="urn:microsoft.com/office/officeart/2018/2/layout/IconCircleList"/>
    <dgm:cxn modelId="{4F5C5490-1FD5-544C-85F0-2C7806003436}" type="presParOf" srcId="{050408B7-AB90-4E6F-A702-C38094E55A78}" destId="{D7478C1E-5D01-4C92-8D8D-9D4AE7E35BEB}" srcOrd="0" destOrd="0" presId="urn:microsoft.com/office/officeart/2018/2/layout/IconCircleList"/>
    <dgm:cxn modelId="{FD3A624C-F6C7-8342-9DA6-EC817FF6F663}" type="presParOf" srcId="{050408B7-AB90-4E6F-A702-C38094E55A78}" destId="{B96DE956-91F8-4B4D-AC8B-9A1689825E38}" srcOrd="1" destOrd="0" presId="urn:microsoft.com/office/officeart/2018/2/layout/IconCircleList"/>
    <dgm:cxn modelId="{9DD5CCCA-2F11-B74C-9247-A2F19942AFB9}" type="presParOf" srcId="{050408B7-AB90-4E6F-A702-C38094E55A78}" destId="{8963CC48-C855-4188-9BA6-B6C4AD2F09D9}" srcOrd="2" destOrd="0" presId="urn:microsoft.com/office/officeart/2018/2/layout/IconCircleList"/>
    <dgm:cxn modelId="{1CAEED25-0E6B-9D41-B871-2863B01F412C}" type="presParOf" srcId="{050408B7-AB90-4E6F-A702-C38094E55A78}" destId="{7D794520-5BA2-4D97-A4F8-29496ACC0A23}" srcOrd="3" destOrd="0" presId="urn:microsoft.com/office/officeart/2018/2/layout/IconCircleList"/>
    <dgm:cxn modelId="{F1357691-9D60-3348-85E7-E10F0357351E}" type="presParOf" srcId="{C76CC6CB-21B7-4415-9F00-87D0D84832AA}" destId="{9BFC8125-8B44-4301-BFD8-FDA2A2F8238B}" srcOrd="9" destOrd="0" presId="urn:microsoft.com/office/officeart/2018/2/layout/IconCircleList"/>
    <dgm:cxn modelId="{A43313F6-2D6E-4D44-9A95-406E6B4A888A}" type="presParOf" srcId="{C76CC6CB-21B7-4415-9F00-87D0D84832AA}" destId="{719A6DCA-A909-48EB-88C9-156F888CADD9}" srcOrd="10" destOrd="0" presId="urn:microsoft.com/office/officeart/2018/2/layout/IconCircleList"/>
    <dgm:cxn modelId="{5BB46E06-DD94-E94E-8731-8062F9ED51E2}" type="presParOf" srcId="{719A6DCA-A909-48EB-88C9-156F888CADD9}" destId="{945713CE-6BC2-4342-BD46-240F02AD09A6}" srcOrd="0" destOrd="0" presId="urn:microsoft.com/office/officeart/2018/2/layout/IconCircleList"/>
    <dgm:cxn modelId="{2BEE14CA-740C-9442-8047-11FB19F63BA0}" type="presParOf" srcId="{719A6DCA-A909-48EB-88C9-156F888CADD9}" destId="{99DC2CE1-2D19-4E00-8F87-A5888062618D}" srcOrd="1" destOrd="0" presId="urn:microsoft.com/office/officeart/2018/2/layout/IconCircleList"/>
    <dgm:cxn modelId="{A9D33838-9FEB-1F46-87E2-423F3BC291A6}" type="presParOf" srcId="{719A6DCA-A909-48EB-88C9-156F888CADD9}" destId="{4C281320-6070-4DBF-AA41-402DB704EEC6}" srcOrd="2" destOrd="0" presId="urn:microsoft.com/office/officeart/2018/2/layout/IconCircleList"/>
    <dgm:cxn modelId="{F1827DF3-5B64-4C42-8D7E-B7C2EA96426C}" type="presParOf" srcId="{719A6DCA-A909-48EB-88C9-156F888CADD9}" destId="{C5F74641-FB14-478D-96AF-995692A2807E}"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F66E348-9E4D-4A86-8124-CB89917A103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E51B0A2D-BE23-4CA6-8A6A-82AFEBD8A3CB}">
      <dgm:prSet phldrT="[Text]"/>
      <dgm:spPr/>
      <dgm:t>
        <a:bodyPr/>
        <a:lstStyle/>
        <a:p>
          <a:pPr algn="ctr"/>
          <a:r>
            <a:rPr lang="en-US">
              <a:solidFill>
                <a:schemeClr val="bg1"/>
              </a:solidFill>
            </a:rPr>
            <a:t>2. Teach</a:t>
          </a:r>
        </a:p>
      </dgm:t>
    </dgm:pt>
    <dgm:pt modelId="{283901E1-1DBF-4852-84B4-4DEE25FED90F}" type="parTrans" cxnId="{63C162B9-EC87-4F98-A489-C0868C3B7D85}">
      <dgm:prSet/>
      <dgm:spPr/>
      <dgm:t>
        <a:bodyPr/>
        <a:lstStyle/>
        <a:p>
          <a:pPr algn="ctr"/>
          <a:endParaRPr lang="en-US">
            <a:solidFill>
              <a:schemeClr val="bg1"/>
            </a:solidFill>
          </a:endParaRPr>
        </a:p>
      </dgm:t>
    </dgm:pt>
    <dgm:pt modelId="{8845E534-658E-49E5-B819-627555AAC0D4}" type="sibTrans" cxnId="{63C162B9-EC87-4F98-A489-C0868C3B7D85}">
      <dgm:prSet/>
      <dgm:spPr/>
      <dgm:t>
        <a:bodyPr/>
        <a:lstStyle/>
        <a:p>
          <a:pPr algn="ctr"/>
          <a:endParaRPr lang="en-US">
            <a:solidFill>
              <a:schemeClr val="bg1"/>
            </a:solidFill>
          </a:endParaRPr>
        </a:p>
      </dgm:t>
    </dgm:pt>
    <dgm:pt modelId="{523C8994-7D6E-4279-BAC0-9E33448D895D}">
      <dgm:prSet phldrT="[Text]"/>
      <dgm:spPr/>
      <dgm:t>
        <a:bodyPr/>
        <a:lstStyle/>
        <a:p>
          <a:pPr algn="ctr"/>
          <a:r>
            <a:rPr lang="en-US">
              <a:solidFill>
                <a:schemeClr val="bg1"/>
              </a:solidFill>
            </a:rPr>
            <a:t>3. Learn and Practice</a:t>
          </a:r>
        </a:p>
      </dgm:t>
    </dgm:pt>
    <dgm:pt modelId="{B8669C6E-1FA7-4BF9-833D-4A301EAFA352}" type="parTrans" cxnId="{4C20131A-5779-4DB0-9C72-79C10B689B09}">
      <dgm:prSet/>
      <dgm:spPr/>
      <dgm:t>
        <a:bodyPr/>
        <a:lstStyle/>
        <a:p>
          <a:pPr algn="ctr"/>
          <a:endParaRPr lang="en-US">
            <a:solidFill>
              <a:schemeClr val="bg1"/>
            </a:solidFill>
          </a:endParaRPr>
        </a:p>
      </dgm:t>
    </dgm:pt>
    <dgm:pt modelId="{DBA6195E-AFE1-4B9F-87D3-A90C46D75E0E}" type="sibTrans" cxnId="{4C20131A-5779-4DB0-9C72-79C10B689B09}">
      <dgm:prSet/>
      <dgm:spPr/>
      <dgm:t>
        <a:bodyPr/>
        <a:lstStyle/>
        <a:p>
          <a:pPr algn="ctr"/>
          <a:endParaRPr lang="en-US">
            <a:solidFill>
              <a:schemeClr val="bg1"/>
            </a:solidFill>
          </a:endParaRPr>
        </a:p>
      </dgm:t>
    </dgm:pt>
    <dgm:pt modelId="{0C7E0CEF-8085-46B1-BD47-DA29B365A15F}">
      <dgm:prSet phldrT="[Text]"/>
      <dgm:spPr/>
      <dgm:t>
        <a:bodyPr/>
        <a:lstStyle/>
        <a:p>
          <a:pPr algn="ctr"/>
          <a:r>
            <a:rPr lang="en-US">
              <a:solidFill>
                <a:schemeClr val="bg1"/>
              </a:solidFill>
            </a:rPr>
            <a:t>4. Assess</a:t>
          </a:r>
        </a:p>
      </dgm:t>
    </dgm:pt>
    <dgm:pt modelId="{AB80CCF0-1C01-4695-BEB1-52D4BBE99DDF}" type="parTrans" cxnId="{B150D092-39B3-4D3B-A9F9-3A96DA66EA66}">
      <dgm:prSet/>
      <dgm:spPr/>
      <dgm:t>
        <a:bodyPr/>
        <a:lstStyle/>
        <a:p>
          <a:pPr algn="ctr"/>
          <a:endParaRPr lang="en-US">
            <a:solidFill>
              <a:schemeClr val="bg1"/>
            </a:solidFill>
          </a:endParaRPr>
        </a:p>
      </dgm:t>
    </dgm:pt>
    <dgm:pt modelId="{51AC9F99-47C3-4CA1-BC94-4906A5133801}" type="sibTrans" cxnId="{B150D092-39B3-4D3B-A9F9-3A96DA66EA66}">
      <dgm:prSet/>
      <dgm:spPr/>
      <dgm:t>
        <a:bodyPr/>
        <a:lstStyle/>
        <a:p>
          <a:pPr algn="ctr"/>
          <a:endParaRPr lang="en-US">
            <a:solidFill>
              <a:schemeClr val="bg1"/>
            </a:solidFill>
          </a:endParaRPr>
        </a:p>
      </dgm:t>
    </dgm:pt>
    <dgm:pt modelId="{7EE09E9D-C964-403C-8099-7E597B0CC786}">
      <dgm:prSet phldrT="[Text]"/>
      <dgm:spPr/>
      <dgm:t>
        <a:bodyPr/>
        <a:lstStyle/>
        <a:p>
          <a:pPr algn="ctr"/>
          <a:r>
            <a:rPr lang="en-US">
              <a:solidFill>
                <a:schemeClr val="bg1"/>
              </a:solidFill>
            </a:rPr>
            <a:t>1. Plan and Establish Learning Outcomes</a:t>
          </a:r>
        </a:p>
      </dgm:t>
    </dgm:pt>
    <dgm:pt modelId="{7734D36E-A4E8-4BA9-80CB-D550E55DEDA7}" type="parTrans" cxnId="{528FF852-43F5-43D2-A2ED-7BD18A022BA1}">
      <dgm:prSet/>
      <dgm:spPr/>
      <dgm:t>
        <a:bodyPr/>
        <a:lstStyle/>
        <a:p>
          <a:pPr algn="ctr"/>
          <a:endParaRPr lang="en-US">
            <a:solidFill>
              <a:schemeClr val="bg1"/>
            </a:solidFill>
          </a:endParaRPr>
        </a:p>
      </dgm:t>
    </dgm:pt>
    <dgm:pt modelId="{AB04BC1C-EB13-41D4-8805-937F1F9D0C10}" type="sibTrans" cxnId="{528FF852-43F5-43D2-A2ED-7BD18A022BA1}">
      <dgm:prSet/>
      <dgm:spPr/>
      <dgm:t>
        <a:bodyPr/>
        <a:lstStyle/>
        <a:p>
          <a:pPr algn="ctr"/>
          <a:endParaRPr lang="en-US">
            <a:solidFill>
              <a:schemeClr val="bg1"/>
            </a:solidFill>
          </a:endParaRPr>
        </a:p>
      </dgm:t>
    </dgm:pt>
    <dgm:pt modelId="{ED4EA519-F776-40C0-B9C3-9832EBB26B93}" type="pres">
      <dgm:prSet presAssocID="{4F66E348-9E4D-4A86-8124-CB89917A1030}" presName="cycle" presStyleCnt="0">
        <dgm:presLayoutVars>
          <dgm:dir/>
          <dgm:resizeHandles val="exact"/>
        </dgm:presLayoutVars>
      </dgm:prSet>
      <dgm:spPr/>
      <dgm:t>
        <a:bodyPr/>
        <a:lstStyle/>
        <a:p>
          <a:endParaRPr lang="en-US"/>
        </a:p>
      </dgm:t>
    </dgm:pt>
    <dgm:pt modelId="{14D6C745-28BC-4F4A-BCFD-0F4FFDF1142D}" type="pres">
      <dgm:prSet presAssocID="{7EE09E9D-C964-403C-8099-7E597B0CC786}" presName="dummy" presStyleCnt="0"/>
      <dgm:spPr/>
    </dgm:pt>
    <dgm:pt modelId="{34C64DDD-DBC7-491C-A5B2-1E207A690A49}" type="pres">
      <dgm:prSet presAssocID="{7EE09E9D-C964-403C-8099-7E597B0CC786}" presName="node" presStyleLbl="revTx" presStyleIdx="0" presStyleCnt="4">
        <dgm:presLayoutVars>
          <dgm:bulletEnabled val="1"/>
        </dgm:presLayoutVars>
      </dgm:prSet>
      <dgm:spPr/>
      <dgm:t>
        <a:bodyPr/>
        <a:lstStyle/>
        <a:p>
          <a:endParaRPr lang="en-US"/>
        </a:p>
      </dgm:t>
    </dgm:pt>
    <dgm:pt modelId="{A8E3983E-A9C8-4035-A638-396F02517CA8}" type="pres">
      <dgm:prSet presAssocID="{AB04BC1C-EB13-41D4-8805-937F1F9D0C10}" presName="sibTrans" presStyleLbl="node1" presStyleIdx="0" presStyleCnt="4"/>
      <dgm:spPr/>
      <dgm:t>
        <a:bodyPr/>
        <a:lstStyle/>
        <a:p>
          <a:endParaRPr lang="en-US"/>
        </a:p>
      </dgm:t>
    </dgm:pt>
    <dgm:pt modelId="{B43F87AD-C6BB-4A39-87D0-02D88C0E2AF9}" type="pres">
      <dgm:prSet presAssocID="{E51B0A2D-BE23-4CA6-8A6A-82AFEBD8A3CB}" presName="dummy" presStyleCnt="0"/>
      <dgm:spPr/>
    </dgm:pt>
    <dgm:pt modelId="{04B7AD84-F554-4273-B09B-25A30709A803}" type="pres">
      <dgm:prSet presAssocID="{E51B0A2D-BE23-4CA6-8A6A-82AFEBD8A3CB}" presName="node" presStyleLbl="revTx" presStyleIdx="1" presStyleCnt="4">
        <dgm:presLayoutVars>
          <dgm:bulletEnabled val="1"/>
        </dgm:presLayoutVars>
      </dgm:prSet>
      <dgm:spPr/>
      <dgm:t>
        <a:bodyPr/>
        <a:lstStyle/>
        <a:p>
          <a:endParaRPr lang="en-US"/>
        </a:p>
      </dgm:t>
    </dgm:pt>
    <dgm:pt modelId="{3FB3B7E5-2C2E-4F4D-A004-3198FD374797}" type="pres">
      <dgm:prSet presAssocID="{8845E534-658E-49E5-B819-627555AAC0D4}" presName="sibTrans" presStyleLbl="node1" presStyleIdx="1" presStyleCnt="4"/>
      <dgm:spPr/>
      <dgm:t>
        <a:bodyPr/>
        <a:lstStyle/>
        <a:p>
          <a:endParaRPr lang="en-US"/>
        </a:p>
      </dgm:t>
    </dgm:pt>
    <dgm:pt modelId="{6D44D32F-C0FD-4457-9EC7-927439977268}" type="pres">
      <dgm:prSet presAssocID="{523C8994-7D6E-4279-BAC0-9E33448D895D}" presName="dummy" presStyleCnt="0"/>
      <dgm:spPr/>
    </dgm:pt>
    <dgm:pt modelId="{96B733D9-B412-41D7-98F9-92622477507E}" type="pres">
      <dgm:prSet presAssocID="{523C8994-7D6E-4279-BAC0-9E33448D895D}" presName="node" presStyleLbl="revTx" presStyleIdx="2" presStyleCnt="4">
        <dgm:presLayoutVars>
          <dgm:bulletEnabled val="1"/>
        </dgm:presLayoutVars>
      </dgm:prSet>
      <dgm:spPr/>
      <dgm:t>
        <a:bodyPr/>
        <a:lstStyle/>
        <a:p>
          <a:endParaRPr lang="en-US"/>
        </a:p>
      </dgm:t>
    </dgm:pt>
    <dgm:pt modelId="{EDF7B62E-1E12-4F3F-9D2F-8C444B4E4CE2}" type="pres">
      <dgm:prSet presAssocID="{DBA6195E-AFE1-4B9F-87D3-A90C46D75E0E}" presName="sibTrans" presStyleLbl="node1" presStyleIdx="2" presStyleCnt="4"/>
      <dgm:spPr/>
      <dgm:t>
        <a:bodyPr/>
        <a:lstStyle/>
        <a:p>
          <a:endParaRPr lang="en-US"/>
        </a:p>
      </dgm:t>
    </dgm:pt>
    <dgm:pt modelId="{5F2F282D-D249-4DED-B592-653EFADD8453}" type="pres">
      <dgm:prSet presAssocID="{0C7E0CEF-8085-46B1-BD47-DA29B365A15F}" presName="dummy" presStyleCnt="0"/>
      <dgm:spPr/>
    </dgm:pt>
    <dgm:pt modelId="{AFA8F246-DC34-4C54-93AF-D6D7E5AE6FB3}" type="pres">
      <dgm:prSet presAssocID="{0C7E0CEF-8085-46B1-BD47-DA29B365A15F}" presName="node" presStyleLbl="revTx" presStyleIdx="3" presStyleCnt="4">
        <dgm:presLayoutVars>
          <dgm:bulletEnabled val="1"/>
        </dgm:presLayoutVars>
      </dgm:prSet>
      <dgm:spPr/>
      <dgm:t>
        <a:bodyPr/>
        <a:lstStyle/>
        <a:p>
          <a:endParaRPr lang="en-US"/>
        </a:p>
      </dgm:t>
    </dgm:pt>
    <dgm:pt modelId="{2A1D6780-FB49-4C76-B85D-8C34677C1494}" type="pres">
      <dgm:prSet presAssocID="{51AC9F99-47C3-4CA1-BC94-4906A5133801}" presName="sibTrans" presStyleLbl="node1" presStyleIdx="3" presStyleCnt="4"/>
      <dgm:spPr/>
      <dgm:t>
        <a:bodyPr/>
        <a:lstStyle/>
        <a:p>
          <a:endParaRPr lang="en-US"/>
        </a:p>
      </dgm:t>
    </dgm:pt>
  </dgm:ptLst>
  <dgm:cxnLst>
    <dgm:cxn modelId="{A9B89615-BBCE-46A0-957E-724F59B4BB11}" type="presOf" srcId="{DBA6195E-AFE1-4B9F-87D3-A90C46D75E0E}" destId="{EDF7B62E-1E12-4F3F-9D2F-8C444B4E4CE2}" srcOrd="0" destOrd="0" presId="urn:microsoft.com/office/officeart/2005/8/layout/cycle1"/>
    <dgm:cxn modelId="{B150D092-39B3-4D3B-A9F9-3A96DA66EA66}" srcId="{4F66E348-9E4D-4A86-8124-CB89917A1030}" destId="{0C7E0CEF-8085-46B1-BD47-DA29B365A15F}" srcOrd="3" destOrd="0" parTransId="{AB80CCF0-1C01-4695-BEB1-52D4BBE99DDF}" sibTransId="{51AC9F99-47C3-4CA1-BC94-4906A5133801}"/>
    <dgm:cxn modelId="{F6DFE4FC-6FAA-4BAC-8D76-6FAAF71CE3EC}" type="presOf" srcId="{4F66E348-9E4D-4A86-8124-CB89917A1030}" destId="{ED4EA519-F776-40C0-B9C3-9832EBB26B93}" srcOrd="0" destOrd="0" presId="urn:microsoft.com/office/officeart/2005/8/layout/cycle1"/>
    <dgm:cxn modelId="{21FA2B06-A92A-4AB6-B1E6-C50EB9377066}" type="presOf" srcId="{AB04BC1C-EB13-41D4-8805-937F1F9D0C10}" destId="{A8E3983E-A9C8-4035-A638-396F02517CA8}" srcOrd="0" destOrd="0" presId="urn:microsoft.com/office/officeart/2005/8/layout/cycle1"/>
    <dgm:cxn modelId="{63C162B9-EC87-4F98-A489-C0868C3B7D85}" srcId="{4F66E348-9E4D-4A86-8124-CB89917A1030}" destId="{E51B0A2D-BE23-4CA6-8A6A-82AFEBD8A3CB}" srcOrd="1" destOrd="0" parTransId="{283901E1-1DBF-4852-84B4-4DEE25FED90F}" sibTransId="{8845E534-658E-49E5-B819-627555AAC0D4}"/>
    <dgm:cxn modelId="{5C6AD66D-C1BF-4FF3-8786-E17C7A8BDB59}" type="presOf" srcId="{523C8994-7D6E-4279-BAC0-9E33448D895D}" destId="{96B733D9-B412-41D7-98F9-92622477507E}" srcOrd="0" destOrd="0" presId="urn:microsoft.com/office/officeart/2005/8/layout/cycle1"/>
    <dgm:cxn modelId="{528FF852-43F5-43D2-A2ED-7BD18A022BA1}" srcId="{4F66E348-9E4D-4A86-8124-CB89917A1030}" destId="{7EE09E9D-C964-403C-8099-7E597B0CC786}" srcOrd="0" destOrd="0" parTransId="{7734D36E-A4E8-4BA9-80CB-D550E55DEDA7}" sibTransId="{AB04BC1C-EB13-41D4-8805-937F1F9D0C10}"/>
    <dgm:cxn modelId="{ABE7F9E8-93D8-489F-B983-3A79F5171BE0}" type="presOf" srcId="{8845E534-658E-49E5-B819-627555AAC0D4}" destId="{3FB3B7E5-2C2E-4F4D-A004-3198FD374797}" srcOrd="0" destOrd="0" presId="urn:microsoft.com/office/officeart/2005/8/layout/cycle1"/>
    <dgm:cxn modelId="{4C20131A-5779-4DB0-9C72-79C10B689B09}" srcId="{4F66E348-9E4D-4A86-8124-CB89917A1030}" destId="{523C8994-7D6E-4279-BAC0-9E33448D895D}" srcOrd="2" destOrd="0" parTransId="{B8669C6E-1FA7-4BF9-833D-4A301EAFA352}" sibTransId="{DBA6195E-AFE1-4B9F-87D3-A90C46D75E0E}"/>
    <dgm:cxn modelId="{062D2D9B-7FAB-455F-B25B-283CAC605350}" type="presOf" srcId="{0C7E0CEF-8085-46B1-BD47-DA29B365A15F}" destId="{AFA8F246-DC34-4C54-93AF-D6D7E5AE6FB3}" srcOrd="0" destOrd="0" presId="urn:microsoft.com/office/officeart/2005/8/layout/cycle1"/>
    <dgm:cxn modelId="{BB275373-4F6E-42EA-B38E-AB29A1AD567C}" type="presOf" srcId="{E51B0A2D-BE23-4CA6-8A6A-82AFEBD8A3CB}" destId="{04B7AD84-F554-4273-B09B-25A30709A803}" srcOrd="0" destOrd="0" presId="urn:microsoft.com/office/officeart/2005/8/layout/cycle1"/>
    <dgm:cxn modelId="{628C6D56-A122-4F6F-BFE9-A20C3921ED07}" type="presOf" srcId="{7EE09E9D-C964-403C-8099-7E597B0CC786}" destId="{34C64DDD-DBC7-491C-A5B2-1E207A690A49}" srcOrd="0" destOrd="0" presId="urn:microsoft.com/office/officeart/2005/8/layout/cycle1"/>
    <dgm:cxn modelId="{41AE79EC-C3FD-45DC-BA49-0CF36CFB4FAE}" type="presOf" srcId="{51AC9F99-47C3-4CA1-BC94-4906A5133801}" destId="{2A1D6780-FB49-4C76-B85D-8C34677C1494}" srcOrd="0" destOrd="0" presId="urn:microsoft.com/office/officeart/2005/8/layout/cycle1"/>
    <dgm:cxn modelId="{B3FDD5DD-D1B5-4AC5-9325-A870FF5ADA2E}" type="presParOf" srcId="{ED4EA519-F776-40C0-B9C3-9832EBB26B93}" destId="{14D6C745-28BC-4F4A-BCFD-0F4FFDF1142D}" srcOrd="0" destOrd="0" presId="urn:microsoft.com/office/officeart/2005/8/layout/cycle1"/>
    <dgm:cxn modelId="{FD7CA1CB-0DA1-49AE-88F6-BF0F13DF55C1}" type="presParOf" srcId="{ED4EA519-F776-40C0-B9C3-9832EBB26B93}" destId="{34C64DDD-DBC7-491C-A5B2-1E207A690A49}" srcOrd="1" destOrd="0" presId="urn:microsoft.com/office/officeart/2005/8/layout/cycle1"/>
    <dgm:cxn modelId="{2F067FA9-F1C6-4A62-A2B6-381B04BAD50D}" type="presParOf" srcId="{ED4EA519-F776-40C0-B9C3-9832EBB26B93}" destId="{A8E3983E-A9C8-4035-A638-396F02517CA8}" srcOrd="2" destOrd="0" presId="urn:microsoft.com/office/officeart/2005/8/layout/cycle1"/>
    <dgm:cxn modelId="{2BB4C423-22C7-4BCB-9A59-E44DDC1381FE}" type="presParOf" srcId="{ED4EA519-F776-40C0-B9C3-9832EBB26B93}" destId="{B43F87AD-C6BB-4A39-87D0-02D88C0E2AF9}" srcOrd="3" destOrd="0" presId="urn:microsoft.com/office/officeart/2005/8/layout/cycle1"/>
    <dgm:cxn modelId="{4AFEDF56-7AF9-4948-A5F8-6C4A2B09FC74}" type="presParOf" srcId="{ED4EA519-F776-40C0-B9C3-9832EBB26B93}" destId="{04B7AD84-F554-4273-B09B-25A30709A803}" srcOrd="4" destOrd="0" presId="urn:microsoft.com/office/officeart/2005/8/layout/cycle1"/>
    <dgm:cxn modelId="{28CED63F-2DFB-486F-A52B-EDE141BCB473}" type="presParOf" srcId="{ED4EA519-F776-40C0-B9C3-9832EBB26B93}" destId="{3FB3B7E5-2C2E-4F4D-A004-3198FD374797}" srcOrd="5" destOrd="0" presId="urn:microsoft.com/office/officeart/2005/8/layout/cycle1"/>
    <dgm:cxn modelId="{0B536510-8A3D-4892-BCE5-2DBE12297B27}" type="presParOf" srcId="{ED4EA519-F776-40C0-B9C3-9832EBB26B93}" destId="{6D44D32F-C0FD-4457-9EC7-927439977268}" srcOrd="6" destOrd="0" presId="urn:microsoft.com/office/officeart/2005/8/layout/cycle1"/>
    <dgm:cxn modelId="{CD0DE75A-D9A3-413C-B50F-9F867F32E5D7}" type="presParOf" srcId="{ED4EA519-F776-40C0-B9C3-9832EBB26B93}" destId="{96B733D9-B412-41D7-98F9-92622477507E}" srcOrd="7" destOrd="0" presId="urn:microsoft.com/office/officeart/2005/8/layout/cycle1"/>
    <dgm:cxn modelId="{8B50426E-1415-469D-9D19-034A4EC8C9E7}" type="presParOf" srcId="{ED4EA519-F776-40C0-B9C3-9832EBB26B93}" destId="{EDF7B62E-1E12-4F3F-9D2F-8C444B4E4CE2}" srcOrd="8" destOrd="0" presId="urn:microsoft.com/office/officeart/2005/8/layout/cycle1"/>
    <dgm:cxn modelId="{6EABE2B5-E39A-44E7-BFE4-01069A3446C6}" type="presParOf" srcId="{ED4EA519-F776-40C0-B9C3-9832EBB26B93}" destId="{5F2F282D-D249-4DED-B592-653EFADD8453}" srcOrd="9" destOrd="0" presId="urn:microsoft.com/office/officeart/2005/8/layout/cycle1"/>
    <dgm:cxn modelId="{8C72F6A9-5CEC-41EA-ABF4-C033A1AA649F}" type="presParOf" srcId="{ED4EA519-F776-40C0-B9C3-9832EBB26B93}" destId="{AFA8F246-DC34-4C54-93AF-D6D7E5AE6FB3}" srcOrd="10" destOrd="0" presId="urn:microsoft.com/office/officeart/2005/8/layout/cycle1"/>
    <dgm:cxn modelId="{0DD44FF3-8389-4AD1-A25F-0108D5F51C65}" type="presParOf" srcId="{ED4EA519-F776-40C0-B9C3-9832EBB26B93}" destId="{2A1D6780-FB49-4C76-B85D-8C34677C1494}"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38D2E1-1305-8643-AA64-1503C42D2B67}">
      <dsp:nvSpPr>
        <dsp:cNvPr id="0" name=""/>
        <dsp:cNvSpPr/>
      </dsp:nvSpPr>
      <dsp:spPr>
        <a:xfrm>
          <a:off x="0" y="590608"/>
          <a:ext cx="6513603" cy="1488374"/>
        </a:xfrm>
        <a:prstGeom prst="rect">
          <a:avLst/>
        </a:prstGeom>
        <a:solidFill>
          <a:schemeClr val="lt1">
            <a:alpha val="90000"/>
            <a:hueOff val="0"/>
            <a:satOff val="0"/>
            <a:lumOff val="0"/>
            <a:alphaOff val="0"/>
          </a:schemeClr>
        </a:solidFill>
        <a:ln w="12700" cap="flat" cmpd="sng" algn="ctr">
          <a:solidFill>
            <a:srgbClr val="008ABE"/>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Briefly discuss statewide context of history &amp; social studies standards &amp; overview of the work ahead</a:t>
          </a:r>
        </a:p>
      </dsp:txBody>
      <dsp:txXfrm>
        <a:off x="0" y="590608"/>
        <a:ext cx="6513603" cy="1488374"/>
      </dsp:txXfrm>
    </dsp:sp>
    <dsp:sp modelId="{3B21E04C-FA7B-014A-A6A3-1E4B4AB99C5B}">
      <dsp:nvSpPr>
        <dsp:cNvPr id="0" name=""/>
        <dsp:cNvSpPr/>
      </dsp:nvSpPr>
      <dsp:spPr>
        <a:xfrm>
          <a:off x="325680" y="280648"/>
          <a:ext cx="4559522" cy="619920"/>
        </a:xfrm>
        <a:prstGeom prst="roundRect">
          <a:avLst/>
        </a:prstGeom>
        <a:solidFill>
          <a:srgbClr val="008AB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lvl="0" algn="l" defTabSz="933450">
            <a:lnSpc>
              <a:spcPct val="90000"/>
            </a:lnSpc>
            <a:spcBef>
              <a:spcPct val="0"/>
            </a:spcBef>
            <a:spcAft>
              <a:spcPct val="35000"/>
            </a:spcAft>
          </a:pPr>
          <a:r>
            <a:rPr lang="en-US" sz="2100" kern="1200"/>
            <a:t>Context &amp; Overview</a:t>
          </a:r>
        </a:p>
      </dsp:txBody>
      <dsp:txXfrm>
        <a:off x="355942" y="310910"/>
        <a:ext cx="4498998" cy="559396"/>
      </dsp:txXfrm>
    </dsp:sp>
    <dsp:sp modelId="{292E1ADA-64DA-E442-9AE9-B80402B6735A}">
      <dsp:nvSpPr>
        <dsp:cNvPr id="0" name=""/>
        <dsp:cNvSpPr/>
      </dsp:nvSpPr>
      <dsp:spPr>
        <a:xfrm>
          <a:off x="0" y="2502343"/>
          <a:ext cx="6513603" cy="1190700"/>
        </a:xfrm>
        <a:prstGeom prst="rect">
          <a:avLst/>
        </a:prstGeom>
        <a:solidFill>
          <a:schemeClr val="lt1">
            <a:alpha val="90000"/>
            <a:hueOff val="0"/>
            <a:satOff val="0"/>
            <a:lumOff val="0"/>
            <a:alphaOff val="0"/>
          </a:schemeClr>
        </a:solidFill>
        <a:ln w="12700" cap="flat" cmpd="sng" algn="ctr">
          <a:solidFill>
            <a:srgbClr val="86ABC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Access key guidance for the 2020-21 school year including DAS, MLL, SEL &amp; reopening plans</a:t>
          </a:r>
        </a:p>
      </dsp:txBody>
      <dsp:txXfrm>
        <a:off x="0" y="2502343"/>
        <a:ext cx="6513603" cy="1190700"/>
      </dsp:txXfrm>
    </dsp:sp>
    <dsp:sp modelId="{CC57E116-B719-F44E-9C57-E7E72C790D15}">
      <dsp:nvSpPr>
        <dsp:cNvPr id="0" name=""/>
        <dsp:cNvSpPr/>
      </dsp:nvSpPr>
      <dsp:spPr>
        <a:xfrm>
          <a:off x="325680" y="2192383"/>
          <a:ext cx="4559522" cy="619920"/>
        </a:xfrm>
        <a:prstGeom prst="roundRect">
          <a:avLst/>
        </a:prstGeom>
        <a:solidFill>
          <a:srgbClr val="86ABC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lvl="0" algn="l" defTabSz="933450">
            <a:lnSpc>
              <a:spcPct val="90000"/>
            </a:lnSpc>
            <a:spcBef>
              <a:spcPct val="0"/>
            </a:spcBef>
            <a:spcAft>
              <a:spcPct val="35000"/>
            </a:spcAft>
          </a:pPr>
          <a:r>
            <a:rPr lang="en-US" sz="2100" kern="1200"/>
            <a:t>Setting Norms &amp; Distance Learning</a:t>
          </a:r>
        </a:p>
      </dsp:txBody>
      <dsp:txXfrm>
        <a:off x="355942" y="2222645"/>
        <a:ext cx="4498998" cy="559396"/>
      </dsp:txXfrm>
    </dsp:sp>
    <dsp:sp modelId="{0D66ACB2-63D9-7C44-A22E-972F1B098D01}">
      <dsp:nvSpPr>
        <dsp:cNvPr id="0" name=""/>
        <dsp:cNvSpPr/>
      </dsp:nvSpPr>
      <dsp:spPr>
        <a:xfrm>
          <a:off x="0" y="4116403"/>
          <a:ext cx="6513603" cy="1488374"/>
        </a:xfrm>
        <a:prstGeom prst="rect">
          <a:avLst/>
        </a:prstGeom>
        <a:solidFill>
          <a:schemeClr val="lt1">
            <a:alpha val="90000"/>
            <a:hueOff val="0"/>
            <a:satOff val="0"/>
            <a:lumOff val="0"/>
            <a:alphaOff val="0"/>
          </a:schemeClr>
        </a:solidFill>
        <a:ln w="12700" cap="flat" cmpd="sng" algn="ctr">
          <a:solidFill>
            <a:srgbClr val="1C5F8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05528" tIns="437388" rIns="5055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Unpack the six best practices for social studies </a:t>
          </a:r>
          <a:r>
            <a:rPr lang="en-US" sz="2100" kern="1200" dirty="0" smtClean="0"/>
            <a:t>instruction, as well as </a:t>
          </a:r>
          <a:r>
            <a:rPr lang="en-US" sz="2100" kern="1200" dirty="0"/>
            <a:t>considerations </a:t>
          </a:r>
          <a:r>
            <a:rPr lang="en-US" sz="2100" kern="1200" dirty="0" smtClean="0"/>
            <a:t>for assessment to ensure students </a:t>
          </a:r>
          <a:r>
            <a:rPr lang="en-US" sz="2100" kern="1200" dirty="0"/>
            <a:t>are </a:t>
          </a:r>
          <a:r>
            <a:rPr lang="en-US" sz="2100" kern="1200" dirty="0" smtClean="0"/>
            <a:t>on-track</a:t>
          </a:r>
          <a:endParaRPr lang="en-US" sz="2100" kern="1200" dirty="0"/>
        </a:p>
      </dsp:txBody>
      <dsp:txXfrm>
        <a:off x="0" y="4116403"/>
        <a:ext cx="6513603" cy="1488374"/>
      </dsp:txXfrm>
    </dsp:sp>
    <dsp:sp modelId="{854F8267-A6E7-2C46-82CA-71B03D91A304}">
      <dsp:nvSpPr>
        <dsp:cNvPr id="0" name=""/>
        <dsp:cNvSpPr/>
      </dsp:nvSpPr>
      <dsp:spPr>
        <a:xfrm>
          <a:off x="325680" y="3806443"/>
          <a:ext cx="4559522" cy="619920"/>
        </a:xfrm>
        <a:prstGeom prst="roundRect">
          <a:avLst/>
        </a:prstGeom>
        <a:solidFill>
          <a:srgbClr val="1C5F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lvl="0" algn="l" defTabSz="933450">
            <a:lnSpc>
              <a:spcPct val="90000"/>
            </a:lnSpc>
            <a:spcBef>
              <a:spcPct val="0"/>
            </a:spcBef>
            <a:spcAft>
              <a:spcPct val="35000"/>
            </a:spcAft>
          </a:pPr>
          <a:r>
            <a:rPr lang="en-US" sz="2100" kern="1200"/>
            <a:t>Best Practices &amp; Assessment</a:t>
          </a:r>
        </a:p>
      </dsp:txBody>
      <dsp:txXfrm>
        <a:off x="355942" y="3836705"/>
        <a:ext cx="4498998"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E6127B-283A-6948-B8AF-34B0ECFE57F3}">
      <dsp:nvSpPr>
        <dsp:cNvPr id="0" name=""/>
        <dsp:cNvSpPr/>
      </dsp:nvSpPr>
      <dsp:spPr>
        <a:xfrm>
          <a:off x="0" y="835638"/>
          <a:ext cx="7890164" cy="1149108"/>
        </a:xfrm>
        <a:prstGeom prst="rightArrow">
          <a:avLst>
            <a:gd name="adj1" fmla="val 50000"/>
            <a:gd name="adj2" fmla="val 5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421" numCol="1" spcCol="1270" anchor="ctr" anchorCtr="0">
          <a:noAutofit/>
        </a:bodyPr>
        <a:lstStyle/>
        <a:p>
          <a:pPr lvl="0" algn="l" defTabSz="977900">
            <a:lnSpc>
              <a:spcPct val="90000"/>
            </a:lnSpc>
            <a:spcBef>
              <a:spcPct val="0"/>
            </a:spcBef>
            <a:spcAft>
              <a:spcPct val="35000"/>
            </a:spcAft>
          </a:pPr>
          <a:r>
            <a:rPr lang="en-US" sz="2200" kern="1200"/>
            <a:t>The ‘Curriculum Bill’</a:t>
          </a:r>
        </a:p>
      </dsp:txBody>
      <dsp:txXfrm>
        <a:off x="0" y="1122915"/>
        <a:ext cx="7602887" cy="574554"/>
      </dsp:txXfrm>
    </dsp:sp>
    <dsp:sp modelId="{E0A1A7A4-C93A-8F45-97B8-6ECA5C90C331}">
      <dsp:nvSpPr>
        <dsp:cNvPr id="0" name=""/>
        <dsp:cNvSpPr/>
      </dsp:nvSpPr>
      <dsp:spPr>
        <a:xfrm>
          <a:off x="0" y="1721767"/>
          <a:ext cx="2430170" cy="2213606"/>
        </a:xfrm>
        <a:prstGeom prst="re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Content Standards </a:t>
          </a:r>
          <a:r>
            <a:rPr lang="en-US" sz="1800" kern="1200" err="1"/>
            <a:t>req’d</a:t>
          </a:r>
          <a:r>
            <a:rPr lang="en-US" sz="1800" kern="1200"/>
            <a:t> Council approval in 2019</a:t>
          </a:r>
        </a:p>
        <a:p>
          <a:pPr lvl="0" algn="l" defTabSz="800100">
            <a:lnSpc>
              <a:spcPct val="90000"/>
            </a:lnSpc>
            <a:spcBef>
              <a:spcPct val="0"/>
            </a:spcBef>
            <a:spcAft>
              <a:spcPct val="35000"/>
            </a:spcAft>
          </a:pPr>
          <a:r>
            <a:rPr lang="en-US" sz="1800" kern="1200"/>
            <a:t>RIDE started RI History &amp; Social Studies Committee in fall 2019</a:t>
          </a:r>
        </a:p>
        <a:p>
          <a:pPr lvl="0" algn="l" defTabSz="800100">
            <a:lnSpc>
              <a:spcPct val="90000"/>
            </a:lnSpc>
            <a:spcBef>
              <a:spcPct val="0"/>
            </a:spcBef>
            <a:spcAft>
              <a:spcPct val="35000"/>
            </a:spcAft>
          </a:pPr>
          <a:r>
            <a:rPr lang="en-US" sz="1800" kern="1200"/>
            <a:t>LEAs continue with GSEs through 2020-21</a:t>
          </a:r>
        </a:p>
      </dsp:txBody>
      <dsp:txXfrm>
        <a:off x="0" y="1721767"/>
        <a:ext cx="2430170" cy="2213606"/>
      </dsp:txXfrm>
    </dsp:sp>
    <dsp:sp modelId="{8CFA3BE8-65BA-D24D-9BA2-AFDFCCB7E441}">
      <dsp:nvSpPr>
        <dsp:cNvPr id="0" name=""/>
        <dsp:cNvSpPr/>
      </dsp:nvSpPr>
      <dsp:spPr>
        <a:xfrm>
          <a:off x="2430170" y="1218674"/>
          <a:ext cx="5459993" cy="1149108"/>
        </a:xfrm>
        <a:prstGeom prst="rightArrow">
          <a:avLst>
            <a:gd name="adj1" fmla="val 50000"/>
            <a:gd name="adj2" fmla="val 50000"/>
          </a:avLst>
        </a:prstGeom>
        <a:solidFill>
          <a:schemeClr val="accent2">
            <a:hueOff val="32374"/>
            <a:satOff val="17013"/>
            <a:lumOff val="-1578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421" numCol="1" spcCol="1270" anchor="ctr" anchorCtr="0">
          <a:noAutofit/>
        </a:bodyPr>
        <a:lstStyle/>
        <a:p>
          <a:pPr lvl="0" algn="l" defTabSz="977900">
            <a:lnSpc>
              <a:spcPct val="90000"/>
            </a:lnSpc>
            <a:spcBef>
              <a:spcPct val="0"/>
            </a:spcBef>
            <a:spcAft>
              <a:spcPct val="35000"/>
            </a:spcAft>
          </a:pPr>
          <a:r>
            <a:rPr lang="en-US" sz="2200" kern="1200"/>
            <a:t>RIHSSAC</a:t>
          </a:r>
        </a:p>
      </dsp:txBody>
      <dsp:txXfrm>
        <a:off x="2430170" y="1505951"/>
        <a:ext cx="5172716" cy="574554"/>
      </dsp:txXfrm>
    </dsp:sp>
    <dsp:sp modelId="{D0014D4C-9052-3346-93E2-7BC894ED3344}">
      <dsp:nvSpPr>
        <dsp:cNvPr id="0" name=""/>
        <dsp:cNvSpPr/>
      </dsp:nvSpPr>
      <dsp:spPr>
        <a:xfrm>
          <a:off x="2430170" y="2104803"/>
          <a:ext cx="2430170" cy="2213606"/>
        </a:xfrm>
        <a:prstGeom prst="rect">
          <a:avLst/>
        </a:prstGeom>
        <a:solidFill>
          <a:schemeClr val="lt1">
            <a:hueOff val="0"/>
            <a:satOff val="0"/>
            <a:lumOff val="0"/>
            <a:alphaOff val="0"/>
          </a:schemeClr>
        </a:solidFill>
        <a:ln w="12700" cap="flat" cmpd="sng" algn="ctr">
          <a:solidFill>
            <a:schemeClr val="accent2">
              <a:hueOff val="32374"/>
              <a:satOff val="17013"/>
              <a:lumOff val="-157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Committee worked to review standards – determined did not meet legislative criteria</a:t>
          </a:r>
        </a:p>
        <a:p>
          <a:pPr lvl="0" algn="l" defTabSz="800100">
            <a:lnSpc>
              <a:spcPct val="90000"/>
            </a:lnSpc>
            <a:spcBef>
              <a:spcPct val="0"/>
            </a:spcBef>
            <a:spcAft>
              <a:spcPct val="35000"/>
            </a:spcAft>
          </a:pPr>
          <a:r>
            <a:rPr lang="en-US" sz="1800" kern="1200"/>
            <a:t>Work underway to collaboratively engage stakeholders in 2020-21</a:t>
          </a:r>
        </a:p>
      </dsp:txBody>
      <dsp:txXfrm>
        <a:off x="2430170" y="2104803"/>
        <a:ext cx="2430170" cy="2213606"/>
      </dsp:txXfrm>
    </dsp:sp>
    <dsp:sp modelId="{2871768E-CBB5-8644-86DC-55C1CC5E3094}">
      <dsp:nvSpPr>
        <dsp:cNvPr id="0" name=""/>
        <dsp:cNvSpPr/>
      </dsp:nvSpPr>
      <dsp:spPr>
        <a:xfrm>
          <a:off x="4860341" y="1601710"/>
          <a:ext cx="3029822" cy="1149108"/>
        </a:xfrm>
        <a:prstGeom prst="rightArrow">
          <a:avLst>
            <a:gd name="adj1" fmla="val 50000"/>
            <a:gd name="adj2" fmla="val 50000"/>
          </a:avLst>
        </a:prstGeom>
        <a:solidFill>
          <a:schemeClr val="accent2">
            <a:hueOff val="64747"/>
            <a:satOff val="34027"/>
            <a:lumOff val="-3157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254000" bIns="182421" numCol="1" spcCol="1270" anchor="ctr" anchorCtr="0">
          <a:noAutofit/>
        </a:bodyPr>
        <a:lstStyle/>
        <a:p>
          <a:pPr lvl="0" algn="l" defTabSz="977900">
            <a:lnSpc>
              <a:spcPct val="90000"/>
            </a:lnSpc>
            <a:spcBef>
              <a:spcPct val="0"/>
            </a:spcBef>
            <a:spcAft>
              <a:spcPct val="35000"/>
            </a:spcAft>
          </a:pPr>
          <a:r>
            <a:rPr lang="en-US" sz="2200" kern="1200"/>
            <a:t>New HSS Standards</a:t>
          </a:r>
        </a:p>
      </dsp:txBody>
      <dsp:txXfrm>
        <a:off x="4860341" y="1888987"/>
        <a:ext cx="2742545" cy="574554"/>
      </dsp:txXfrm>
    </dsp:sp>
    <dsp:sp modelId="{780D8177-D05A-C449-9ADF-670B606B20C0}">
      <dsp:nvSpPr>
        <dsp:cNvPr id="0" name=""/>
        <dsp:cNvSpPr/>
      </dsp:nvSpPr>
      <dsp:spPr>
        <a:xfrm>
          <a:off x="4860341" y="2487839"/>
          <a:ext cx="2430170" cy="2181209"/>
        </a:xfrm>
        <a:prstGeom prst="rect">
          <a:avLst/>
        </a:prstGeom>
        <a:solidFill>
          <a:schemeClr val="lt1">
            <a:hueOff val="0"/>
            <a:satOff val="0"/>
            <a:lumOff val="0"/>
            <a:alphaOff val="0"/>
          </a:schemeClr>
        </a:solidFill>
        <a:ln w="12700" cap="flat" cmpd="sng" algn="ctr">
          <a:solidFill>
            <a:schemeClr val="accent2">
              <a:hueOff val="64747"/>
              <a:satOff val="34027"/>
              <a:lumOff val="-315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US" sz="1800" kern="1200"/>
            <a:t>Info forthcoming about new standards in the spring 2021</a:t>
          </a:r>
        </a:p>
      </dsp:txBody>
      <dsp:txXfrm>
        <a:off x="4860341" y="2487839"/>
        <a:ext cx="2430170" cy="2181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848B0-F1E7-1D4E-830B-9D6A1E2595E2}">
      <dsp:nvSpPr>
        <dsp:cNvPr id="0" name=""/>
        <dsp:cNvSpPr/>
      </dsp:nvSpPr>
      <dsp:spPr>
        <a:xfrm>
          <a:off x="5230" y="209732"/>
          <a:ext cx="2378024" cy="994055"/>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a:t>Differently-Abled Students</a:t>
          </a:r>
        </a:p>
      </dsp:txBody>
      <dsp:txXfrm>
        <a:off x="5230" y="209732"/>
        <a:ext cx="2378024" cy="662703"/>
      </dsp:txXfrm>
    </dsp:sp>
    <dsp:sp modelId="{63F69A48-611D-E54A-9457-EAB0D8AC55B2}">
      <dsp:nvSpPr>
        <dsp:cNvPr id="0" name=""/>
        <dsp:cNvSpPr/>
      </dsp:nvSpPr>
      <dsp:spPr>
        <a:xfrm>
          <a:off x="492295" y="872436"/>
          <a:ext cx="2378024" cy="3270375"/>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dirty="0">
              <a:solidFill>
                <a:srgbClr val="008ABE"/>
              </a:solidFill>
              <a:hlinkClick xmlns:r="http://schemas.openxmlformats.org/officeDocument/2006/relationships" r:id="rId1"/>
            </a:rPr>
            <a:t>This guidance document</a:t>
          </a:r>
          <a:r>
            <a:rPr lang="en-US" sz="1700" kern="1200" dirty="0">
              <a:solidFill>
                <a:srgbClr val="008ABE"/>
              </a:solidFill>
            </a:rPr>
            <a:t> </a:t>
          </a:r>
          <a:r>
            <a:rPr lang="en-US" sz="1700" kern="1200" dirty="0"/>
            <a:t>is based upon inclusive best practices that differently abled students are being educated alongside their peers in the least restrictive environment (LRE).</a:t>
          </a:r>
        </a:p>
      </dsp:txBody>
      <dsp:txXfrm>
        <a:off x="561945" y="942086"/>
        <a:ext cx="2238724" cy="3131075"/>
      </dsp:txXfrm>
    </dsp:sp>
    <dsp:sp modelId="{60D120DA-78F2-A54A-95F0-85BF4F509788}">
      <dsp:nvSpPr>
        <dsp:cNvPr id="0" name=""/>
        <dsp:cNvSpPr/>
      </dsp:nvSpPr>
      <dsp:spPr>
        <a:xfrm>
          <a:off x="2743754" y="245054"/>
          <a:ext cx="764259" cy="592059"/>
        </a:xfrm>
        <a:prstGeom prst="rightArrow">
          <a:avLst>
            <a:gd name="adj1" fmla="val 60000"/>
            <a:gd name="adj2" fmla="val 50000"/>
          </a:avLst>
        </a:prstGeom>
        <a:solidFill>
          <a:schemeClr val="accent2">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2743754" y="363466"/>
        <a:ext cx="586641" cy="355235"/>
      </dsp:txXfrm>
    </dsp:sp>
    <dsp:sp modelId="{E080FC87-24AF-EE46-9A10-4570234BA484}">
      <dsp:nvSpPr>
        <dsp:cNvPr id="0" name=""/>
        <dsp:cNvSpPr/>
      </dsp:nvSpPr>
      <dsp:spPr>
        <a:xfrm>
          <a:off x="3825254" y="209732"/>
          <a:ext cx="2378024" cy="994055"/>
        </a:xfrm>
        <a:prstGeom prst="roundRect">
          <a:avLst>
            <a:gd name="adj" fmla="val 10000"/>
          </a:avLst>
        </a:prstGeom>
        <a:solidFill>
          <a:schemeClr val="tx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a:t>Multilingual Learners</a:t>
          </a:r>
        </a:p>
      </dsp:txBody>
      <dsp:txXfrm>
        <a:off x="3825254" y="209732"/>
        <a:ext cx="2378024" cy="662703"/>
      </dsp:txXfrm>
    </dsp:sp>
    <dsp:sp modelId="{F9B897A8-8AF2-F74F-9A2C-ADB5E557309B}">
      <dsp:nvSpPr>
        <dsp:cNvPr id="0" name=""/>
        <dsp:cNvSpPr/>
      </dsp:nvSpPr>
      <dsp:spPr>
        <a:xfrm>
          <a:off x="4312320" y="872436"/>
          <a:ext cx="2378024" cy="327037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2"/>
            </a:rPr>
            <a:t>This guidance document</a:t>
          </a:r>
          <a:r>
            <a:rPr lang="en-US" sz="1700" kern="1200"/>
            <a:t> emphasizes that schools must work to ensure language barriers do not limit access to instruction and outlines best practices for the 2020-21 school year.</a:t>
          </a:r>
        </a:p>
      </dsp:txBody>
      <dsp:txXfrm>
        <a:off x="4381970" y="942086"/>
        <a:ext cx="2238724" cy="3131075"/>
      </dsp:txXfrm>
    </dsp:sp>
    <dsp:sp modelId="{984C05BE-7B25-A24B-A5D6-180F2390D681}">
      <dsp:nvSpPr>
        <dsp:cNvPr id="0" name=""/>
        <dsp:cNvSpPr/>
      </dsp:nvSpPr>
      <dsp:spPr>
        <a:xfrm>
          <a:off x="6563779" y="245054"/>
          <a:ext cx="764259" cy="592059"/>
        </a:xfrm>
        <a:prstGeom prst="rightArrow">
          <a:avLst>
            <a:gd name="adj1" fmla="val 60000"/>
            <a:gd name="adj2" fmla="val 50000"/>
          </a:avLst>
        </a:prstGeom>
        <a:solidFill>
          <a:schemeClr val="accent3">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a:off x="6563779" y="363466"/>
        <a:ext cx="586641" cy="355235"/>
      </dsp:txXfrm>
    </dsp:sp>
    <dsp:sp modelId="{F306A758-4CD1-4944-ABAC-2B05F9CDD497}">
      <dsp:nvSpPr>
        <dsp:cNvPr id="0" name=""/>
        <dsp:cNvSpPr/>
      </dsp:nvSpPr>
      <dsp:spPr>
        <a:xfrm>
          <a:off x="7645279" y="209732"/>
          <a:ext cx="2378024" cy="99405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64770" numCol="1" spcCol="1270" anchor="t" anchorCtr="0">
          <a:noAutofit/>
        </a:bodyPr>
        <a:lstStyle/>
        <a:p>
          <a:pPr lvl="0" algn="l" defTabSz="755650">
            <a:lnSpc>
              <a:spcPct val="90000"/>
            </a:lnSpc>
            <a:spcBef>
              <a:spcPct val="0"/>
            </a:spcBef>
            <a:spcAft>
              <a:spcPct val="35000"/>
            </a:spcAft>
          </a:pPr>
          <a:r>
            <a:rPr lang="en-US" sz="1700" kern="1200"/>
            <a:t>Social Emotional Learning</a:t>
          </a:r>
        </a:p>
      </dsp:txBody>
      <dsp:txXfrm>
        <a:off x="7645279" y="209732"/>
        <a:ext cx="2378024" cy="662703"/>
      </dsp:txXfrm>
    </dsp:sp>
    <dsp:sp modelId="{D071587C-1D17-BD4F-840B-F9C50FF54F52}">
      <dsp:nvSpPr>
        <dsp:cNvPr id="0" name=""/>
        <dsp:cNvSpPr/>
      </dsp:nvSpPr>
      <dsp:spPr>
        <a:xfrm>
          <a:off x="8132345" y="872436"/>
          <a:ext cx="2378024" cy="327037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171450" lvl="1" indent="-171450" algn="l" defTabSz="755650">
            <a:lnSpc>
              <a:spcPct val="90000"/>
            </a:lnSpc>
            <a:spcBef>
              <a:spcPct val="0"/>
            </a:spcBef>
            <a:spcAft>
              <a:spcPct val="15000"/>
            </a:spcAft>
            <a:buChar char="••"/>
          </a:pPr>
          <a:r>
            <a:rPr lang="en-US" sz="1700" kern="1200">
              <a:hlinkClick xmlns:r="http://schemas.openxmlformats.org/officeDocument/2006/relationships" r:id="rId3"/>
            </a:rPr>
            <a:t>This guidance document</a:t>
          </a:r>
          <a:r>
            <a:rPr lang="en-US" sz="1700" kern="1200"/>
            <a:t> should be used in conjunction with an LEA’s MTSS to lay a strong foundation for preparing youth, families, faculty, and staff to enter schools in a safe &amp; predictable environment.</a:t>
          </a:r>
        </a:p>
      </dsp:txBody>
      <dsp:txXfrm>
        <a:off x="8201995" y="942086"/>
        <a:ext cx="2238724" cy="31310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DEC868-B295-4566-AD36-81A8A716B288}">
      <dsp:nvSpPr>
        <dsp:cNvPr id="0" name=""/>
        <dsp:cNvSpPr/>
      </dsp:nvSpPr>
      <dsp:spPr>
        <a:xfrm>
          <a:off x="64973" y="729414"/>
          <a:ext cx="809986" cy="80998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3E020D-40B2-4CF3-83F0-5B60AF2D5C16}">
      <dsp:nvSpPr>
        <dsp:cNvPr id="0" name=""/>
        <dsp:cNvSpPr/>
      </dsp:nvSpPr>
      <dsp:spPr>
        <a:xfrm>
          <a:off x="235071" y="899511"/>
          <a:ext cx="469792" cy="46979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8AD1A9-F71F-4012-BE22-903144947080}">
      <dsp:nvSpPr>
        <dsp:cNvPr id="0" name=""/>
        <dsp:cNvSpPr/>
      </dsp:nvSpPr>
      <dsp:spPr>
        <a:xfrm>
          <a:off x="966011" y="729414"/>
          <a:ext cx="2257578" cy="80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dirty="0">
              <a:latin typeface="Calibri Light" panose="020F0302020204030204"/>
            </a:rPr>
            <a:t>Collaborate to ensure SS has sufficient &amp; equitable instructional time</a:t>
          </a:r>
          <a:endParaRPr lang="en-US" sz="1600" kern="1200" dirty="0"/>
        </a:p>
      </dsp:txBody>
      <dsp:txXfrm>
        <a:off x="966011" y="729414"/>
        <a:ext cx="2257578" cy="809986"/>
      </dsp:txXfrm>
    </dsp:sp>
    <dsp:sp modelId="{1CC1C491-2D59-40FE-9100-879C82CB495D}">
      <dsp:nvSpPr>
        <dsp:cNvPr id="0" name=""/>
        <dsp:cNvSpPr/>
      </dsp:nvSpPr>
      <dsp:spPr>
        <a:xfrm>
          <a:off x="3700445" y="729414"/>
          <a:ext cx="809986" cy="80998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2C4C95-FFEB-407F-88D4-C06E05E3A5E1}">
      <dsp:nvSpPr>
        <dsp:cNvPr id="0" name=""/>
        <dsp:cNvSpPr/>
      </dsp:nvSpPr>
      <dsp:spPr>
        <a:xfrm>
          <a:off x="3870490" y="899511"/>
          <a:ext cx="469792" cy="469792"/>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66A6F8-7A9D-4121-93D2-5AA9FE78FBF1}">
      <dsp:nvSpPr>
        <dsp:cNvPr id="0" name=""/>
        <dsp:cNvSpPr/>
      </dsp:nvSpPr>
      <dsp:spPr>
        <a:xfrm>
          <a:off x="4570613" y="729414"/>
          <a:ext cx="2262733" cy="80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latin typeface="Calibri Light" panose="020F0302020204030204"/>
            </a:rPr>
            <a:t>Review current materials for engagement, adaptability, and students’ SEL needs</a:t>
          </a:r>
          <a:endParaRPr lang="en-US" sz="1600" kern="1200"/>
        </a:p>
      </dsp:txBody>
      <dsp:txXfrm>
        <a:off x="4570613" y="729414"/>
        <a:ext cx="2262733" cy="809986"/>
      </dsp:txXfrm>
    </dsp:sp>
    <dsp:sp modelId="{A4F49F94-A471-478E-A03D-FDFDB80613FC}">
      <dsp:nvSpPr>
        <dsp:cNvPr id="0" name=""/>
        <dsp:cNvSpPr/>
      </dsp:nvSpPr>
      <dsp:spPr>
        <a:xfrm>
          <a:off x="64973" y="2541059"/>
          <a:ext cx="809986" cy="80998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68FA48-425E-46D9-B795-A96B7298648A}">
      <dsp:nvSpPr>
        <dsp:cNvPr id="0" name=""/>
        <dsp:cNvSpPr/>
      </dsp:nvSpPr>
      <dsp:spPr>
        <a:xfrm>
          <a:off x="235071" y="2711156"/>
          <a:ext cx="469792" cy="469792"/>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78AB5B-AE5F-49B3-B07A-2A9A6C1EFF79}">
      <dsp:nvSpPr>
        <dsp:cNvPr id="0" name=""/>
        <dsp:cNvSpPr/>
      </dsp:nvSpPr>
      <dsp:spPr>
        <a:xfrm>
          <a:off x="971853" y="2541059"/>
          <a:ext cx="2759254" cy="80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dirty="0">
              <a:latin typeface="Calibri Light" panose="020F0302020204030204"/>
            </a:rPr>
            <a:t>Prioritize age-appropriate development of historical thinking skills, civic dispositions, and student agency</a:t>
          </a:r>
        </a:p>
      </dsp:txBody>
      <dsp:txXfrm>
        <a:off x="971853" y="2541059"/>
        <a:ext cx="2759254" cy="809986"/>
      </dsp:txXfrm>
    </dsp:sp>
    <dsp:sp modelId="{C8C14AE9-01A4-42EC-9A76-F9E3CC23CECA}">
      <dsp:nvSpPr>
        <dsp:cNvPr id="0" name=""/>
        <dsp:cNvSpPr/>
      </dsp:nvSpPr>
      <dsp:spPr>
        <a:xfrm>
          <a:off x="3662458" y="2541059"/>
          <a:ext cx="809986" cy="80998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696D1B-09E1-4981-B747-6E496D12D1F8}">
      <dsp:nvSpPr>
        <dsp:cNvPr id="0" name=""/>
        <dsp:cNvSpPr/>
      </dsp:nvSpPr>
      <dsp:spPr>
        <a:xfrm>
          <a:off x="3832546" y="2710533"/>
          <a:ext cx="469792" cy="471037"/>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3876B00-A68C-4757-9623-BC8493BDE5D1}">
      <dsp:nvSpPr>
        <dsp:cNvPr id="0" name=""/>
        <dsp:cNvSpPr/>
      </dsp:nvSpPr>
      <dsp:spPr>
        <a:xfrm>
          <a:off x="4587245" y="2541059"/>
          <a:ext cx="2262733" cy="80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dirty="0">
              <a:latin typeface="Calibri Light" panose="020F0302020204030204"/>
            </a:rPr>
            <a:t>Make available &amp; train teachers on online tools to support social studies instruction</a:t>
          </a:r>
          <a:endParaRPr lang="en-US" sz="1600" kern="1200" dirty="0"/>
        </a:p>
      </dsp:txBody>
      <dsp:txXfrm>
        <a:off x="4587245" y="2541059"/>
        <a:ext cx="2262733" cy="809986"/>
      </dsp:txXfrm>
    </dsp:sp>
    <dsp:sp modelId="{D7478C1E-5D01-4C92-8D8D-9D4AE7E35BEB}">
      <dsp:nvSpPr>
        <dsp:cNvPr id="0" name=""/>
        <dsp:cNvSpPr/>
      </dsp:nvSpPr>
      <dsp:spPr>
        <a:xfrm>
          <a:off x="64973" y="4352703"/>
          <a:ext cx="809986" cy="80998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6DE956-91F8-4B4D-AC8B-9A1689825E38}">
      <dsp:nvSpPr>
        <dsp:cNvPr id="0" name=""/>
        <dsp:cNvSpPr/>
      </dsp:nvSpPr>
      <dsp:spPr>
        <a:xfrm>
          <a:off x="235071" y="4522800"/>
          <a:ext cx="469792" cy="469792"/>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794520-5BA2-4D97-A4F8-29496ACC0A23}">
      <dsp:nvSpPr>
        <dsp:cNvPr id="0" name=""/>
        <dsp:cNvSpPr/>
      </dsp:nvSpPr>
      <dsp:spPr>
        <a:xfrm>
          <a:off x="963433" y="4352703"/>
          <a:ext cx="2262733" cy="80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dirty="0">
              <a:latin typeface="Calibri Light" panose="020F0302020204030204"/>
            </a:rPr>
            <a:t>Plan approach that utilizes instructional strategies centered in engagement with information</a:t>
          </a:r>
          <a:endParaRPr lang="en-US" sz="1600" kern="1200" dirty="0"/>
        </a:p>
      </dsp:txBody>
      <dsp:txXfrm>
        <a:off x="963433" y="4352703"/>
        <a:ext cx="2262733" cy="809986"/>
      </dsp:txXfrm>
    </dsp:sp>
    <dsp:sp modelId="{945713CE-6BC2-4342-BD46-240F02AD09A6}">
      <dsp:nvSpPr>
        <dsp:cNvPr id="0" name=""/>
        <dsp:cNvSpPr/>
      </dsp:nvSpPr>
      <dsp:spPr>
        <a:xfrm>
          <a:off x="3703023" y="4352703"/>
          <a:ext cx="809986" cy="80998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DC2CE1-2D19-4E00-8F87-A5888062618D}">
      <dsp:nvSpPr>
        <dsp:cNvPr id="0" name=""/>
        <dsp:cNvSpPr/>
      </dsp:nvSpPr>
      <dsp:spPr>
        <a:xfrm>
          <a:off x="3873067" y="4522800"/>
          <a:ext cx="469792" cy="469792"/>
        </a:xfrm>
        <a:prstGeom prst="rect">
          <a:avLst/>
        </a:prstGeom>
        <a:blipFill>
          <a:blip xmlns:r="http://schemas.openxmlformats.org/officeDocument/2006/relationships" r:embed="rId1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5F74641-FB14-478D-96AF-995692A2807E}">
      <dsp:nvSpPr>
        <dsp:cNvPr id="0" name=""/>
        <dsp:cNvSpPr/>
      </dsp:nvSpPr>
      <dsp:spPr>
        <a:xfrm>
          <a:off x="4570613" y="4352703"/>
          <a:ext cx="2262733" cy="8099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711200">
            <a:lnSpc>
              <a:spcPct val="100000"/>
            </a:lnSpc>
            <a:spcBef>
              <a:spcPct val="0"/>
            </a:spcBef>
            <a:spcAft>
              <a:spcPct val="35000"/>
            </a:spcAft>
          </a:pPr>
          <a:r>
            <a:rPr lang="en-US" sz="1600" kern="1200">
              <a:latin typeface="Calibri Light" panose="020F0302020204030204"/>
            </a:rPr>
            <a:t>Monitor students’ progress and adjust strategies accordingly</a:t>
          </a:r>
        </a:p>
      </dsp:txBody>
      <dsp:txXfrm>
        <a:off x="4570613" y="4352703"/>
        <a:ext cx="2262733" cy="8099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64DDD-DBC7-491C-A5B2-1E207A690A49}">
      <dsp:nvSpPr>
        <dsp:cNvPr id="0" name=""/>
        <dsp:cNvSpPr/>
      </dsp:nvSpPr>
      <dsp:spPr>
        <a:xfrm>
          <a:off x="2189261" y="69845"/>
          <a:ext cx="1111076" cy="1111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rPr>
            <a:t>1. Plan and Establish Learning Outcomes</a:t>
          </a:r>
        </a:p>
      </dsp:txBody>
      <dsp:txXfrm>
        <a:off x="2189261" y="69845"/>
        <a:ext cx="1111076" cy="1111076"/>
      </dsp:txXfrm>
    </dsp:sp>
    <dsp:sp modelId="{A8E3983E-A9C8-4035-A638-396F02517CA8}">
      <dsp:nvSpPr>
        <dsp:cNvPr id="0" name=""/>
        <dsp:cNvSpPr/>
      </dsp:nvSpPr>
      <dsp:spPr>
        <a:xfrm>
          <a:off x="229679" y="-587"/>
          <a:ext cx="3141090" cy="3141090"/>
        </a:xfrm>
        <a:prstGeom prst="circularArrow">
          <a:avLst>
            <a:gd name="adj1" fmla="val 6898"/>
            <a:gd name="adj2" fmla="val 464998"/>
            <a:gd name="adj3" fmla="val 550906"/>
            <a:gd name="adj4" fmla="val 20584096"/>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B7AD84-F554-4273-B09B-25A30709A803}">
      <dsp:nvSpPr>
        <dsp:cNvPr id="0" name=""/>
        <dsp:cNvSpPr/>
      </dsp:nvSpPr>
      <dsp:spPr>
        <a:xfrm>
          <a:off x="2189261" y="1958994"/>
          <a:ext cx="1111076" cy="1111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rPr>
            <a:t>2. Teach</a:t>
          </a:r>
        </a:p>
      </dsp:txBody>
      <dsp:txXfrm>
        <a:off x="2189261" y="1958994"/>
        <a:ext cx="1111076" cy="1111076"/>
      </dsp:txXfrm>
    </dsp:sp>
    <dsp:sp modelId="{3FB3B7E5-2C2E-4F4D-A004-3198FD374797}">
      <dsp:nvSpPr>
        <dsp:cNvPr id="0" name=""/>
        <dsp:cNvSpPr/>
      </dsp:nvSpPr>
      <dsp:spPr>
        <a:xfrm>
          <a:off x="229679" y="-587"/>
          <a:ext cx="3141090" cy="3141090"/>
        </a:xfrm>
        <a:prstGeom prst="circularArrow">
          <a:avLst>
            <a:gd name="adj1" fmla="val 6898"/>
            <a:gd name="adj2" fmla="val 464998"/>
            <a:gd name="adj3" fmla="val 5950906"/>
            <a:gd name="adj4" fmla="val 4384096"/>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733D9-B412-41D7-98F9-92622477507E}">
      <dsp:nvSpPr>
        <dsp:cNvPr id="0" name=""/>
        <dsp:cNvSpPr/>
      </dsp:nvSpPr>
      <dsp:spPr>
        <a:xfrm>
          <a:off x="300112" y="1958994"/>
          <a:ext cx="1111076" cy="1111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rPr>
            <a:t>3. Learn and Practice</a:t>
          </a:r>
        </a:p>
      </dsp:txBody>
      <dsp:txXfrm>
        <a:off x="300112" y="1958994"/>
        <a:ext cx="1111076" cy="1111076"/>
      </dsp:txXfrm>
    </dsp:sp>
    <dsp:sp modelId="{EDF7B62E-1E12-4F3F-9D2F-8C444B4E4CE2}">
      <dsp:nvSpPr>
        <dsp:cNvPr id="0" name=""/>
        <dsp:cNvSpPr/>
      </dsp:nvSpPr>
      <dsp:spPr>
        <a:xfrm>
          <a:off x="229679" y="-587"/>
          <a:ext cx="3141090" cy="3141090"/>
        </a:xfrm>
        <a:prstGeom prst="circularArrow">
          <a:avLst>
            <a:gd name="adj1" fmla="val 6898"/>
            <a:gd name="adj2" fmla="val 464998"/>
            <a:gd name="adj3" fmla="val 11350906"/>
            <a:gd name="adj4" fmla="val 9784096"/>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A8F246-DC34-4C54-93AF-D6D7E5AE6FB3}">
      <dsp:nvSpPr>
        <dsp:cNvPr id="0" name=""/>
        <dsp:cNvSpPr/>
      </dsp:nvSpPr>
      <dsp:spPr>
        <a:xfrm>
          <a:off x="300112" y="69845"/>
          <a:ext cx="1111076" cy="11110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a:solidFill>
                <a:schemeClr val="bg1"/>
              </a:solidFill>
            </a:rPr>
            <a:t>4. Assess</a:t>
          </a:r>
        </a:p>
      </dsp:txBody>
      <dsp:txXfrm>
        <a:off x="300112" y="69845"/>
        <a:ext cx="1111076" cy="1111076"/>
      </dsp:txXfrm>
    </dsp:sp>
    <dsp:sp modelId="{2A1D6780-FB49-4C76-B85D-8C34677C1494}">
      <dsp:nvSpPr>
        <dsp:cNvPr id="0" name=""/>
        <dsp:cNvSpPr/>
      </dsp:nvSpPr>
      <dsp:spPr>
        <a:xfrm>
          <a:off x="229679" y="-587"/>
          <a:ext cx="3141090" cy="3141090"/>
        </a:xfrm>
        <a:prstGeom prst="circularArrow">
          <a:avLst>
            <a:gd name="adj1" fmla="val 6898"/>
            <a:gd name="adj2" fmla="val 464998"/>
            <a:gd name="adj3" fmla="val 16750906"/>
            <a:gd name="adj4" fmla="val 15184096"/>
            <a:gd name="adj5" fmla="val 8047"/>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21E0C6-A8A9-6A4E-A073-D076E56F7D1B}" type="datetimeFigureOut">
              <a:rPr lang="en-US" smtClean="0"/>
              <a:t>9/8/2020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5F7FD0-64E5-3042-86F6-03128569AF91}" type="slidenum">
              <a:rPr lang="en-US" smtClean="0"/>
              <a:t>‹#›</a:t>
            </a:fld>
            <a:endParaRPr lang="en-US"/>
          </a:p>
        </p:txBody>
      </p:sp>
    </p:spTree>
    <p:extLst>
      <p:ext uri="{BB962C8B-B14F-4D97-AF65-F5344CB8AC3E}">
        <p14:creationId xmlns:p14="http://schemas.microsoft.com/office/powerpoint/2010/main" val="298686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media.ride.ri.gov/EEIE/GuidanceSY20-21/CurrInstAssessReopeningGuidanceSY20-21-ALL.pdf"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ride.ri.gov/InsideRIDE/AdditionalInformation/Covid19.aspx"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slide deck</a:t>
            </a:r>
            <a:r>
              <a:rPr lang="en-US" baseline="0" dirty="0" smtClean="0"/>
              <a:t> is designed for you to use with your local teams as you prepare for 2020-21 reopening and history &amp; social studies instruction. It is designed to accompany the HSS guidance: </a:t>
            </a:r>
            <a:r>
              <a:rPr lang="en-US" dirty="0" smtClean="0">
                <a:hlinkClick r:id="rId3"/>
              </a:rPr>
              <a:t>http://media.ride.ri.gov/EEIE/GuidanceSY20-21/CurrInstAssessReopeningGuidanceSY20-21-ALL.pdf</a:t>
            </a:r>
            <a:r>
              <a:rPr lang="en-US" dirty="0" smtClean="0"/>
              <a:t> (See</a:t>
            </a:r>
            <a:r>
              <a:rPr lang="en-US" baseline="0" dirty="0" smtClean="0"/>
              <a:t> pp. 20-23 for HSS-specific guidance)</a:t>
            </a:r>
            <a:r>
              <a:rPr lang="en-US" dirty="0" smtClean="0"/>
              <a:t>.</a:t>
            </a:r>
            <a:r>
              <a:rPr lang="en-US" baseline="0" dirty="0" smtClean="0"/>
              <a:t> You are welcome to revise and use locally as you see fit. Reach out to RIHSSAC@ride.ri.gov with any questions about the content in this presentation. </a:t>
            </a:r>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1</a:t>
            </a:fld>
            <a:endParaRPr lang="en-US"/>
          </a:p>
        </p:txBody>
      </p:sp>
    </p:spTree>
    <p:extLst>
      <p:ext uri="{BB962C8B-B14F-4D97-AF65-F5344CB8AC3E}">
        <p14:creationId xmlns:p14="http://schemas.microsoft.com/office/powerpoint/2010/main" val="1655080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solidFill>
                  <a:schemeClr val="bg1"/>
                </a:solidFill>
              </a:rPr>
              <a:t>Finding and using materials that engage students is critical to ensuring learning continues regardless of location of instruction. Since approximately half of all social studies educators supplement or replace district-provided textbook materials with materials they find themselves, careful attention needs to be paid to the sources.</a:t>
            </a:r>
          </a:p>
          <a:p>
            <a:pPr marL="171450" indent="-171450">
              <a:buFont typeface="Arial" panose="020B0604020202020204" pitchFamily="34" charset="0"/>
              <a:buChar char="•"/>
            </a:pPr>
            <a:r>
              <a:rPr lang="en-US" sz="1200">
                <a:solidFill>
                  <a:schemeClr val="bg1"/>
                </a:solidFill>
              </a:rPr>
              <a:t>Social studies materials vary widely, and some may not be easily adaptable for use when transitioning to distance learning, so before introducing that content in the classroom, map as many resources as possible to age-appropriate virtual or online sources (e.g., interactive apps, modules, museum exhibits, virtual field trips, videoconferencing guests) and plan how to scaffold appropriately for vocabulary or other considerations.</a:t>
            </a:r>
          </a:p>
          <a:p>
            <a:pPr marL="171450" indent="-171450">
              <a:buFont typeface="Arial" panose="020B0604020202020204" pitchFamily="34" charset="0"/>
              <a:buChar char="•"/>
            </a:pPr>
            <a:r>
              <a:rPr lang="en-US" sz="1200">
                <a:solidFill>
                  <a:schemeClr val="bg1"/>
                </a:solidFill>
              </a:rPr>
              <a:t>In addition to being culturally responsive, materials chosen may need to be reviewed with a lens toward students’ social emotional learning needs and their experiences and hardships faced since the pandemic began – in particular for current events, given the media’s focus on emotionally draining topics. This also provokes the need to target critical literacy skills in a cultural time period where media are influenced by ideological positions.</a:t>
            </a:r>
          </a:p>
          <a:p>
            <a:endParaRPr lang="en-US"/>
          </a:p>
        </p:txBody>
      </p:sp>
      <p:sp>
        <p:nvSpPr>
          <p:cNvPr id="4" name="Slide Number Placeholder 3"/>
          <p:cNvSpPr>
            <a:spLocks noGrp="1"/>
          </p:cNvSpPr>
          <p:nvPr>
            <p:ph type="sldNum" sz="quarter" idx="10"/>
          </p:nvPr>
        </p:nvSpPr>
        <p:spPr/>
        <p:txBody>
          <a:bodyPr/>
          <a:lstStyle/>
          <a:p>
            <a:fld id="{AF5F7FD0-64E5-3042-86F6-03128569AF91}" type="slidenum">
              <a:rPr lang="en-US" smtClean="0"/>
              <a:t>10</a:t>
            </a:fld>
            <a:endParaRPr lang="en-US"/>
          </a:p>
        </p:txBody>
      </p:sp>
    </p:spTree>
    <p:extLst>
      <p:ext uri="{BB962C8B-B14F-4D97-AF65-F5344CB8AC3E}">
        <p14:creationId xmlns:p14="http://schemas.microsoft.com/office/powerpoint/2010/main" val="1783417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a:solidFill>
                  <a:srgbClr val="000000"/>
                </a:solidFill>
              </a:rPr>
              <a:t>Be particularly mindful in keeping resources or materials from driving instruction or choices of content coverage. Avoid sole utilization of asynchronous assignments or reliance upon third-party apps or videos to “teach” students. Social studies content requires contextualization and educator- and student-to-student engagement (especially at younger grades). Scaffolding may be necessary for resources that include unfamiliar vocabulary (particularly for differently-abled students or multilingual learners) or reference topics not part of students’ prior knowledge.</a:t>
            </a:r>
          </a:p>
          <a:p>
            <a:pPr marL="171450" indent="-171450">
              <a:buFont typeface="Arial" panose="020B0604020202020204" pitchFamily="34" charset="0"/>
              <a:buChar char="•"/>
            </a:pPr>
            <a:r>
              <a:rPr lang="en-US" sz="1200" dirty="0">
                <a:solidFill>
                  <a:srgbClr val="000000"/>
                </a:solidFill>
              </a:rPr>
              <a:t>Test whether certain familiar technology tools used in the classroom can be used during remote instruction before introducing them to students (e.g., GIS mapping applications, economic or other simulations, high resolution media). Some tools may not be usable due to licensing or installation requirements, or else may burden students with low internet bandwidth or older computers or devices. Consider equitable alternatives when planning those units.</a:t>
            </a:r>
          </a:p>
          <a:p>
            <a:endParaRPr lang="en-US" dirty="0"/>
          </a:p>
        </p:txBody>
      </p:sp>
      <p:sp>
        <p:nvSpPr>
          <p:cNvPr id="4" name="Slide Number Placeholder 3"/>
          <p:cNvSpPr>
            <a:spLocks noGrp="1"/>
          </p:cNvSpPr>
          <p:nvPr>
            <p:ph type="sldNum" sz="quarter" idx="10"/>
          </p:nvPr>
        </p:nvSpPr>
        <p:spPr/>
        <p:txBody>
          <a:bodyPr/>
          <a:lstStyle/>
          <a:p>
            <a:fld id="{AF5F7FD0-64E5-3042-86F6-03128569AF91}" type="slidenum">
              <a:rPr lang="en-US" smtClean="0"/>
              <a:t>11</a:t>
            </a:fld>
            <a:endParaRPr lang="en-US"/>
          </a:p>
        </p:txBody>
      </p:sp>
    </p:spTree>
    <p:extLst>
      <p:ext uri="{BB962C8B-B14F-4D97-AF65-F5344CB8AC3E}">
        <p14:creationId xmlns:p14="http://schemas.microsoft.com/office/powerpoint/2010/main" val="3406942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Resist the temptation to prioritize “fast results” when selecting or creating an assessment, instead of student demonstration of understanding of content.</a:t>
            </a:r>
          </a:p>
          <a:p>
            <a:pPr marL="171450" indent="-171450">
              <a:buFont typeface="Arial" panose="020B0604020202020204" pitchFamily="34" charset="0"/>
              <a:buChar char="•"/>
            </a:pPr>
            <a:r>
              <a:rPr lang="en-US"/>
              <a:t>Consider both traditional and creative means for students to demonstrate learning (e.g., quizzes, tests, graded activities, writing tasks or essays, artwork, poems, presentations, newspaper articles, web pages, podcasts, films, news briefings, documentaries, video testimonials, film reviews).</a:t>
            </a:r>
          </a:p>
          <a:p>
            <a:endParaRPr lang="en-US"/>
          </a:p>
        </p:txBody>
      </p:sp>
      <p:sp>
        <p:nvSpPr>
          <p:cNvPr id="4" name="Slide Number Placeholder 3"/>
          <p:cNvSpPr>
            <a:spLocks noGrp="1"/>
          </p:cNvSpPr>
          <p:nvPr>
            <p:ph type="sldNum" sz="quarter" idx="10"/>
          </p:nvPr>
        </p:nvSpPr>
        <p:spPr/>
        <p:txBody>
          <a:bodyPr/>
          <a:lstStyle/>
          <a:p>
            <a:fld id="{AF5F7FD0-64E5-3042-86F6-03128569AF91}" type="slidenum">
              <a:rPr lang="en-US" smtClean="0"/>
              <a:t>12</a:t>
            </a:fld>
            <a:endParaRPr lang="en-US"/>
          </a:p>
        </p:txBody>
      </p:sp>
    </p:spTree>
    <p:extLst>
      <p:ext uri="{BB962C8B-B14F-4D97-AF65-F5344CB8AC3E}">
        <p14:creationId xmlns:p14="http://schemas.microsoft.com/office/powerpoint/2010/main" val="4277955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Pages 28-31 in the guidance document provide a framework for assessment. This is a critical component to ensuring that student learning is driving instructional strategies, regardless of the mode of delivery. While you likely have already begun to do this, we encourage you and your teams (as applicable) to work through some of the following questions about your preparedness to address and respond to unfinished learning in the coming school year.</a:t>
            </a:r>
          </a:p>
        </p:txBody>
      </p:sp>
      <p:sp>
        <p:nvSpPr>
          <p:cNvPr id="4" name="Slide Number Placeholder 3"/>
          <p:cNvSpPr>
            <a:spLocks noGrp="1"/>
          </p:cNvSpPr>
          <p:nvPr>
            <p:ph type="sldNum" sz="quarter" idx="5"/>
          </p:nvPr>
        </p:nvSpPr>
        <p:spPr/>
        <p:txBody>
          <a:bodyPr/>
          <a:lstStyle/>
          <a:p>
            <a:fld id="{AF5F7FD0-64E5-3042-86F6-03128569AF91}" type="slidenum">
              <a:rPr lang="en-US" smtClean="0"/>
              <a:t>13</a:t>
            </a:fld>
            <a:endParaRPr lang="en-US"/>
          </a:p>
        </p:txBody>
      </p:sp>
    </p:spTree>
    <p:extLst>
      <p:ext uri="{BB962C8B-B14F-4D97-AF65-F5344CB8AC3E}">
        <p14:creationId xmlns:p14="http://schemas.microsoft.com/office/powerpoint/2010/main" val="906639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F7FD0-64E5-3042-86F6-03128569AF91}" type="slidenum">
              <a:rPr lang="en-US" smtClean="0"/>
              <a:t>14</a:t>
            </a:fld>
            <a:endParaRPr lang="en-US"/>
          </a:p>
        </p:txBody>
      </p:sp>
    </p:spTree>
    <p:extLst>
      <p:ext uri="{BB962C8B-B14F-4D97-AF65-F5344CB8AC3E}">
        <p14:creationId xmlns:p14="http://schemas.microsoft.com/office/powerpoint/2010/main" val="220921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F7FD0-64E5-3042-86F6-03128569AF91}" type="slidenum">
              <a:rPr lang="en-US" smtClean="0"/>
              <a:t>2</a:t>
            </a:fld>
            <a:endParaRPr lang="en-US"/>
          </a:p>
        </p:txBody>
      </p:sp>
    </p:spTree>
    <p:extLst>
      <p:ext uri="{BB962C8B-B14F-4D97-AF65-F5344CB8AC3E}">
        <p14:creationId xmlns:p14="http://schemas.microsoft.com/office/powerpoint/2010/main" val="3102246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5F7FD0-64E5-3042-86F6-03128569AF91}" type="slidenum">
              <a:rPr lang="en-US" smtClean="0"/>
              <a:t>3</a:t>
            </a:fld>
            <a:endParaRPr lang="en-US"/>
          </a:p>
        </p:txBody>
      </p:sp>
    </p:spTree>
    <p:extLst>
      <p:ext uri="{BB962C8B-B14F-4D97-AF65-F5344CB8AC3E}">
        <p14:creationId xmlns:p14="http://schemas.microsoft.com/office/powerpoint/2010/main" val="16983903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Guidance documents can be found at: </a:t>
            </a:r>
            <a:r>
              <a:rPr lang="en-US" dirty="0">
                <a:hlinkClick r:id="rId3"/>
              </a:rPr>
              <a:t>https://www.ride.ri.gov/InsideRIDE/AdditionalInformation/Covid19.aspx</a:t>
            </a:r>
            <a:r>
              <a:rPr lang="en-US" dirty="0"/>
              <a:t> (Share in Zoom chat) or</a:t>
            </a:r>
            <a:r>
              <a:rPr lang="en-US" baseline="0" dirty="0"/>
              <a:t> </a:t>
            </a:r>
            <a:r>
              <a:rPr lang="en-US" dirty="0"/>
              <a:t>www.ride.ri.gov/PlanningForSY2020-2021 </a:t>
            </a:r>
            <a:r>
              <a:rPr lang="en-US"/>
              <a:t> </a:t>
            </a:r>
            <a:endParaRPr lang="en-US" dirty="0"/>
          </a:p>
        </p:txBody>
      </p:sp>
      <p:sp>
        <p:nvSpPr>
          <p:cNvPr id="4" name="Slide Number Placeholder 3"/>
          <p:cNvSpPr>
            <a:spLocks noGrp="1"/>
          </p:cNvSpPr>
          <p:nvPr>
            <p:ph type="sldNum" sz="quarter" idx="5"/>
          </p:nvPr>
        </p:nvSpPr>
        <p:spPr/>
        <p:txBody>
          <a:bodyPr/>
          <a:lstStyle/>
          <a:p>
            <a:fld id="{AF5F7FD0-64E5-3042-86F6-03128569AF91}" type="slidenum">
              <a:rPr lang="en-US" smtClean="0"/>
              <a:t>4</a:t>
            </a:fld>
            <a:endParaRPr lang="en-US"/>
          </a:p>
        </p:txBody>
      </p:sp>
    </p:spTree>
    <p:extLst>
      <p:ext uri="{BB962C8B-B14F-4D97-AF65-F5344CB8AC3E}">
        <p14:creationId xmlns:p14="http://schemas.microsoft.com/office/powerpoint/2010/main" val="67512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Pages 3-10 in this guidance document outline the framework for instructional delivery both in-person and from a distance. Likely, you will teach through synchronous and asynchronous at some point in 2020-21. Knowing this, it is critical to work with your students to set norms, and expectations, so that as the instructional delivery might change throughout the year, instruction is minimally disrupted to promote students’ access to and engagement with grade-level content. </a:t>
            </a:r>
          </a:p>
        </p:txBody>
      </p:sp>
      <p:sp>
        <p:nvSpPr>
          <p:cNvPr id="4" name="Slide Number Placeholder 3"/>
          <p:cNvSpPr>
            <a:spLocks noGrp="1"/>
          </p:cNvSpPr>
          <p:nvPr>
            <p:ph type="sldNum" sz="quarter" idx="5"/>
          </p:nvPr>
        </p:nvSpPr>
        <p:spPr/>
        <p:txBody>
          <a:bodyPr/>
          <a:lstStyle/>
          <a:p>
            <a:fld id="{AF5F7FD0-64E5-3042-86F6-03128569AF91}" type="slidenum">
              <a:rPr lang="en-US" smtClean="0"/>
              <a:t>5</a:t>
            </a:fld>
            <a:endParaRPr lang="en-US"/>
          </a:p>
        </p:txBody>
      </p:sp>
    </p:spTree>
    <p:extLst>
      <p:ext uri="{BB962C8B-B14F-4D97-AF65-F5344CB8AC3E}">
        <p14:creationId xmlns:p14="http://schemas.microsoft.com/office/powerpoint/2010/main" val="172031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Social Studies-specific information is found in the guidance document on pp. 20-23. The vision for this guidance lays out the silver-lining of flexibility the grade-span structure of the GSEs. Unlike other content areas, the unfinished learning from the prior year may not interrupt students’ progress to the same degree. However, to ensure momentum with the development of students’ skills and dispositions in the discipline, we have put forward the following best practices, which we’ll discuss further in the following slides: [READ SLIDE].</a:t>
            </a:r>
          </a:p>
          <a:p>
            <a:endParaRPr lang="en-US">
              <a:cs typeface="Calibri"/>
            </a:endParaRPr>
          </a:p>
          <a:p>
            <a:r>
              <a:rPr lang="en-US">
                <a:cs typeface="Calibri"/>
              </a:rPr>
              <a:t>It’s also helpful to note that on page 23, we have provided a list of resources for you to consider in your planning. While not exhaustive, we hope it provides enough focus and direction to support teachers in their initial planning for the scope and sequence of their respective courses this year.</a:t>
            </a:r>
          </a:p>
        </p:txBody>
      </p:sp>
      <p:sp>
        <p:nvSpPr>
          <p:cNvPr id="4" name="Slide Number Placeholder 3"/>
          <p:cNvSpPr>
            <a:spLocks noGrp="1"/>
          </p:cNvSpPr>
          <p:nvPr>
            <p:ph type="sldNum" sz="quarter" idx="5"/>
          </p:nvPr>
        </p:nvSpPr>
        <p:spPr/>
        <p:txBody>
          <a:bodyPr/>
          <a:lstStyle/>
          <a:p>
            <a:fld id="{AF5F7FD0-64E5-3042-86F6-03128569AF91}" type="slidenum">
              <a:rPr lang="en-US" smtClean="0"/>
              <a:t>6</a:t>
            </a:fld>
            <a:endParaRPr lang="en-US"/>
          </a:p>
        </p:txBody>
      </p:sp>
    </p:spTree>
    <p:extLst>
      <p:ext uri="{BB962C8B-B14F-4D97-AF65-F5344CB8AC3E}">
        <p14:creationId xmlns:p14="http://schemas.microsoft.com/office/powerpoint/2010/main" val="364198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The risk of condensing core content into literacy and math is the loss of discipline specific skills and knowledge that are not a direct focus through literacy and math instruction.</a:t>
            </a:r>
          </a:p>
          <a:p>
            <a:pPr marL="171450" indent="-171450">
              <a:buFont typeface="Arial" panose="020B0604020202020204" pitchFamily="34" charset="0"/>
              <a:buChar char="•"/>
            </a:pPr>
            <a:r>
              <a:rPr lang="en-US"/>
              <a:t>Avoid the urge to address deep and broad content in a shorter period of instructional time.</a:t>
            </a:r>
          </a:p>
          <a:p>
            <a:pPr marL="171450" indent="-171450">
              <a:buFont typeface="Arial" panose="020B0604020202020204" pitchFamily="34" charset="0"/>
              <a:buChar char="•"/>
            </a:pPr>
            <a:r>
              <a:rPr lang="en-US"/>
              <a:t>Discuss with educators the content to prioritize for this year. Take into consideration unfinished content from the prior year if it was prerequisite to this year’s necessary knowledge and skills.</a:t>
            </a:r>
          </a:p>
          <a:p>
            <a:endParaRPr lang="en-US"/>
          </a:p>
        </p:txBody>
      </p:sp>
      <p:sp>
        <p:nvSpPr>
          <p:cNvPr id="4" name="Slide Number Placeholder 3"/>
          <p:cNvSpPr>
            <a:spLocks noGrp="1"/>
          </p:cNvSpPr>
          <p:nvPr>
            <p:ph type="sldNum" sz="quarter" idx="10"/>
          </p:nvPr>
        </p:nvSpPr>
        <p:spPr/>
        <p:txBody>
          <a:bodyPr/>
          <a:lstStyle/>
          <a:p>
            <a:fld id="{AF5F7FD0-64E5-3042-86F6-03128569AF91}" type="slidenum">
              <a:rPr lang="en-US" smtClean="0"/>
              <a:t>7</a:t>
            </a:fld>
            <a:endParaRPr lang="en-US"/>
          </a:p>
        </p:txBody>
      </p:sp>
    </p:spTree>
    <p:extLst>
      <p:ext uri="{BB962C8B-B14F-4D97-AF65-F5344CB8AC3E}">
        <p14:creationId xmlns:p14="http://schemas.microsoft.com/office/powerpoint/2010/main" val="2496312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solidFill>
                  <a:schemeClr val="bg1"/>
                </a:solidFill>
              </a:rPr>
              <a:t>Focus on key themes or essential questions (both current and throughout history) to tap into students’ curiosity and support making connections.</a:t>
            </a:r>
          </a:p>
          <a:p>
            <a:pPr marL="171450" indent="-171450">
              <a:buFont typeface="Arial" panose="020B0604020202020204" pitchFamily="34" charset="0"/>
              <a:buChar char="•"/>
            </a:pPr>
            <a:r>
              <a:rPr lang="en-US" sz="1200">
                <a:solidFill>
                  <a:schemeClr val="bg1"/>
                </a:solidFill>
              </a:rPr>
              <a:t>Increase student agency in learning (e.g., ‘acting like a historian’, media literacy skills, synthesizing learning to solve real-world scenarios) in age-appropriate ways.</a:t>
            </a:r>
          </a:p>
          <a:p>
            <a:endParaRPr lang="en-US"/>
          </a:p>
        </p:txBody>
      </p:sp>
      <p:sp>
        <p:nvSpPr>
          <p:cNvPr id="4" name="Slide Number Placeholder 3"/>
          <p:cNvSpPr>
            <a:spLocks noGrp="1"/>
          </p:cNvSpPr>
          <p:nvPr>
            <p:ph type="sldNum" sz="quarter" idx="10"/>
          </p:nvPr>
        </p:nvSpPr>
        <p:spPr/>
        <p:txBody>
          <a:bodyPr/>
          <a:lstStyle/>
          <a:p>
            <a:fld id="{AF5F7FD0-64E5-3042-86F6-03128569AF91}" type="slidenum">
              <a:rPr lang="en-US" smtClean="0"/>
              <a:t>8</a:t>
            </a:fld>
            <a:endParaRPr lang="en-US"/>
          </a:p>
        </p:txBody>
      </p:sp>
    </p:spTree>
    <p:extLst>
      <p:ext uri="{BB962C8B-B14F-4D97-AF65-F5344CB8AC3E}">
        <p14:creationId xmlns:p14="http://schemas.microsoft.com/office/powerpoint/2010/main" val="180652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a:solidFill>
                  <a:srgbClr val="000000"/>
                </a:solidFill>
              </a:rPr>
              <a:t>Social studies content and skills are reinforced by instructional strategies utilizing hands-on engagement (e.g., project-based learning, group work, community engagement, field trips, classroom guests) – which may be more difficult in distance learning or during times of transition.</a:t>
            </a:r>
          </a:p>
          <a:p>
            <a:pPr marL="171450" indent="-171450">
              <a:buFont typeface="Arial" panose="020B0604020202020204" pitchFamily="34" charset="0"/>
              <a:buChar char="•"/>
            </a:pPr>
            <a:r>
              <a:rPr lang="en-US" sz="1200">
                <a:solidFill>
                  <a:srgbClr val="000000"/>
                </a:solidFill>
              </a:rPr>
              <a:t>Build students’ content knowledge through engagement with primary or secondary sources that cover multiple perspectives on the same era, topic, event, or issue.</a:t>
            </a:r>
          </a:p>
          <a:p>
            <a:endParaRPr lang="en-US"/>
          </a:p>
        </p:txBody>
      </p:sp>
      <p:sp>
        <p:nvSpPr>
          <p:cNvPr id="4" name="Slide Number Placeholder 3"/>
          <p:cNvSpPr>
            <a:spLocks noGrp="1"/>
          </p:cNvSpPr>
          <p:nvPr>
            <p:ph type="sldNum" sz="quarter" idx="10"/>
          </p:nvPr>
        </p:nvSpPr>
        <p:spPr/>
        <p:txBody>
          <a:bodyPr/>
          <a:lstStyle/>
          <a:p>
            <a:fld id="{AF5F7FD0-64E5-3042-86F6-03128569AF91}" type="slidenum">
              <a:rPr lang="en-US" smtClean="0"/>
              <a:t>9</a:t>
            </a:fld>
            <a:endParaRPr lang="en-US"/>
          </a:p>
        </p:txBody>
      </p:sp>
    </p:spTree>
    <p:extLst>
      <p:ext uri="{BB962C8B-B14F-4D97-AF65-F5344CB8AC3E}">
        <p14:creationId xmlns:p14="http://schemas.microsoft.com/office/powerpoint/2010/main" val="3452890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72942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859059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279790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897302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511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617435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4270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79837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0110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381F44-3689-4355-AE09-C3590EEF621F}"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070845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381F44-3689-4355-AE09-C3590EEF621F}" type="datetimeFigureOut">
              <a:rPr lang="en-US" smtClean="0"/>
              <a:t>9/8/2020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182564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477367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381F44-3689-4355-AE09-C3590EEF621F}" type="datetimeFigureOut">
              <a:rPr lang="en-US" smtClean="0"/>
              <a:t>9/8/2020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14147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381F44-3689-4355-AE09-C3590EEF621F}" type="datetimeFigureOut">
              <a:rPr lang="en-US" smtClean="0"/>
              <a:t>9/8/2020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60620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3951107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81F44-3689-4355-AE09-C3590EEF621F}" type="datetimeFigureOut">
              <a:rPr lang="en-US" smtClean="0"/>
              <a:t>9/8/2020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544597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34348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261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4266322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953863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151996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639793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51966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460690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381F44-3689-4355-AE09-C3590EEF621F}" type="datetimeFigureOut">
              <a:rPr lang="en-US" smtClean="0"/>
              <a:t>9/8/2020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380538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381F44-3689-4355-AE09-C3590EEF621F}" type="datetimeFigureOut">
              <a:rPr lang="en-US" smtClean="0"/>
              <a:t>9/8/2020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279036580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www.ride.ri.gov/Portals/0/Uploads/Documents/Instruction-and-Assessment-World-Class-Standards/Social-Studies/RI-SS-GSEs-K-12-Final-Version.pdf" TargetMode="Externa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FFD48BC7-DC40-47DE-87EE-9F4B6ECB9AB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63" name="Freeform: Shape 62">
            <a:extLst>
              <a:ext uri="{FF2B5EF4-FFF2-40B4-BE49-F238E27FC236}">
                <a16:creationId xmlns:a16="http://schemas.microsoft.com/office/drawing/2014/main" id="{E502BBC7-2C76-46F3-BC24-5985BC13DB8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65" name="Freeform: Shape 64">
            <a:extLst>
              <a:ext uri="{FF2B5EF4-FFF2-40B4-BE49-F238E27FC236}">
                <a16:creationId xmlns:a16="http://schemas.microsoft.com/office/drawing/2014/main" id="{C7F28D52-2A5F-4D23-81AE-7CB8B591C7A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3" y="1999615"/>
            <a:ext cx="9144000" cy="2764028"/>
          </a:xfrm>
        </p:spPr>
        <p:txBody>
          <a:bodyPr vert="horz" lIns="91440" tIns="45720" rIns="91440" bIns="45720" rtlCol="0" anchor="ctr">
            <a:normAutofit fontScale="90000"/>
          </a:bodyPr>
          <a:lstStyle/>
          <a:p>
            <a:r>
              <a:rPr lang="en-US" sz="4800"/>
              <a:t>Social Studies Content-Specific Considerations for Unfinished Learning</a:t>
            </a:r>
            <a:br>
              <a:rPr lang="en-US" sz="4800"/>
            </a:br>
            <a:r>
              <a:rPr lang="en-US" sz="4800"/>
              <a:t/>
            </a:r>
            <a:br>
              <a:rPr lang="en-US" sz="4800"/>
            </a:br>
            <a:r>
              <a:rPr lang="en-US" sz="4800"/>
              <a:t>Office of Instruction, Assessment, &amp; Curriculum</a:t>
            </a:r>
          </a:p>
        </p:txBody>
      </p:sp>
      <p:sp>
        <p:nvSpPr>
          <p:cNvPr id="3" name="Subtitle 2"/>
          <p:cNvSpPr>
            <a:spLocks noGrp="1"/>
          </p:cNvSpPr>
          <p:nvPr>
            <p:ph type="subTitle" idx="1"/>
          </p:nvPr>
        </p:nvSpPr>
        <p:spPr>
          <a:xfrm>
            <a:off x="1966912" y="5645150"/>
            <a:ext cx="8258176" cy="631825"/>
          </a:xfrm>
        </p:spPr>
        <p:txBody>
          <a:bodyPr vert="horz" lIns="91440" tIns="45720" rIns="91440" bIns="45720" rtlCol="0" anchor="ctr">
            <a:normAutofit fontScale="85000" lnSpcReduction="20000"/>
          </a:bodyPr>
          <a:lstStyle/>
          <a:p>
            <a:r>
              <a:rPr lang="en-US" sz="2200" err="1"/>
              <a:t>Kamlyn</a:t>
            </a:r>
            <a:r>
              <a:rPr lang="en-US" sz="2200"/>
              <a:t> Keith, Assessment Specialist</a:t>
            </a:r>
          </a:p>
          <a:p>
            <a:r>
              <a:rPr lang="en-US" sz="2200"/>
              <a:t>Dr. Steven LaBounty-McNair, Education Specialist</a:t>
            </a:r>
          </a:p>
        </p:txBody>
      </p:sp>
      <p:sp>
        <p:nvSpPr>
          <p:cNvPr id="67" name="Rectangle 66">
            <a:extLst>
              <a:ext uri="{FF2B5EF4-FFF2-40B4-BE49-F238E27FC236}">
                <a16:creationId xmlns:a16="http://schemas.microsoft.com/office/drawing/2014/main" id="{3629484E-3792-4B3D-89AD-7C8A1ED0E0D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49255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264F718-7FAC-4056-9FA9-A603EC682FE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4639F7-E3C7-4165-A83E-6386A86BA1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8B3AF0F1-707A-463E-B5EE-33C63A40CFC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B857EB5-C8D8-B540-AC22-D7436A656D8C}"/>
              </a:ext>
            </a:extLst>
          </p:cNvPr>
          <p:cNvSpPr>
            <a:spLocks noGrp="1"/>
          </p:cNvSpPr>
          <p:nvPr>
            <p:ph type="title"/>
          </p:nvPr>
        </p:nvSpPr>
        <p:spPr>
          <a:xfrm>
            <a:off x="330797" y="1470478"/>
            <a:ext cx="3785616" cy="3720193"/>
          </a:xfrm>
        </p:spPr>
        <p:txBody>
          <a:bodyPr anchor="b">
            <a:normAutofit/>
          </a:bodyPr>
          <a:lstStyle/>
          <a:p>
            <a:r>
              <a:rPr lang="en-US"/>
              <a:t>Review</a:t>
            </a:r>
            <a:r>
              <a:rPr lang="en-US" sz="2000"/>
              <a:t/>
            </a:r>
            <a:br>
              <a:rPr lang="en-US" sz="2000"/>
            </a:br>
            <a:r>
              <a:rPr lang="en-US" sz="2000"/>
              <a:t/>
            </a:r>
            <a:br>
              <a:rPr lang="en-US" sz="2000"/>
            </a:br>
            <a:r>
              <a:rPr lang="en-US" sz="2200" i="1"/>
              <a:t>current materials when planning in order to reflect on how engaging the materials are for students, how easily materials can be adapted for virtual use, and how sensitive the contents are to students’ social emotional learning needs during this time/content</a:t>
            </a:r>
          </a:p>
        </p:txBody>
      </p:sp>
      <p:sp>
        <p:nvSpPr>
          <p:cNvPr id="7" name="Content Placeholder 6">
            <a:extLst>
              <a:ext uri="{FF2B5EF4-FFF2-40B4-BE49-F238E27FC236}">
                <a16:creationId xmlns:a16="http://schemas.microsoft.com/office/drawing/2014/main" id="{09DBCDD4-2459-F24A-A607-1C176B13A0BC}"/>
              </a:ext>
            </a:extLst>
          </p:cNvPr>
          <p:cNvSpPr>
            <a:spLocks noGrp="1"/>
          </p:cNvSpPr>
          <p:nvPr>
            <p:ph idx="1"/>
          </p:nvPr>
        </p:nvSpPr>
        <p:spPr>
          <a:xfrm>
            <a:off x="6212411" y="155121"/>
            <a:ext cx="5598695" cy="6547757"/>
          </a:xfrm>
        </p:spPr>
        <p:txBody>
          <a:bodyPr anchor="ctr">
            <a:normAutofit/>
          </a:bodyPr>
          <a:lstStyle/>
          <a:p>
            <a:r>
              <a:rPr lang="en-US" sz="2100" b="1">
                <a:solidFill>
                  <a:schemeClr val="bg1"/>
                </a:solidFill>
              </a:rPr>
              <a:t>Audit your materials</a:t>
            </a:r>
            <a:r>
              <a:rPr lang="en-US" sz="2100">
                <a:solidFill>
                  <a:schemeClr val="bg1"/>
                </a:solidFill>
              </a:rPr>
              <a:t>: How accessible are your current instructional materials in multiple modes of delivery? Are they on grade-level? Are they reflective of students’ lived experiences and identities?</a:t>
            </a:r>
          </a:p>
          <a:p>
            <a:endParaRPr lang="en-US" sz="2100">
              <a:solidFill>
                <a:schemeClr val="bg1"/>
              </a:solidFill>
            </a:endParaRPr>
          </a:p>
          <a:p>
            <a:r>
              <a:rPr lang="en-US" sz="2100" b="1">
                <a:solidFill>
                  <a:schemeClr val="bg1"/>
                </a:solidFill>
              </a:rPr>
              <a:t>Procure new materials: </a:t>
            </a:r>
            <a:r>
              <a:rPr lang="en-US" sz="2100">
                <a:solidFill>
                  <a:schemeClr val="bg1"/>
                </a:solidFill>
              </a:rPr>
              <a:t>What new instructional tools and materials are you using with students? Have you ensured accessibility before widely using? </a:t>
            </a:r>
            <a:endParaRPr lang="en-US" sz="2100" b="1">
              <a:solidFill>
                <a:schemeClr val="bg1"/>
              </a:solidFill>
            </a:endParaRPr>
          </a:p>
          <a:p>
            <a:endParaRPr lang="en-US" sz="2100">
              <a:solidFill>
                <a:schemeClr val="bg1"/>
              </a:solidFill>
            </a:endParaRPr>
          </a:p>
          <a:p>
            <a:r>
              <a:rPr lang="en-US" sz="2100" b="1">
                <a:solidFill>
                  <a:schemeClr val="bg1"/>
                </a:solidFill>
              </a:rPr>
              <a:t>Plan for every student</a:t>
            </a:r>
            <a:r>
              <a:rPr lang="en-US" sz="2100">
                <a:solidFill>
                  <a:schemeClr val="bg1"/>
                </a:solidFill>
              </a:rPr>
              <a:t>: Where are additional scaffolds needed to ensure that every student can access the grade-level content? What additional supports are needed to create an inclusive space where students engage with materials, and each other, in an intellectually and emotionally engaging way?</a:t>
            </a:r>
          </a:p>
        </p:txBody>
      </p:sp>
    </p:spTree>
    <p:extLst>
      <p:ext uri="{BB962C8B-B14F-4D97-AF65-F5344CB8AC3E}">
        <p14:creationId xmlns:p14="http://schemas.microsoft.com/office/powerpoint/2010/main" val="38495840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B854194-185D-494D-905C-7C7CB2E30F6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4F5FA0D-0104-4987-8241-EFF7C85B88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897127E-6CEF-446C-BE87-93B7C46E49D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B857EB5-C8D8-B540-AC22-D7436A656D8C}"/>
              </a:ext>
            </a:extLst>
          </p:cNvPr>
          <p:cNvSpPr>
            <a:spLocks noGrp="1"/>
          </p:cNvSpPr>
          <p:nvPr>
            <p:ph type="title"/>
          </p:nvPr>
        </p:nvSpPr>
        <p:spPr>
          <a:xfrm>
            <a:off x="640079" y="1583872"/>
            <a:ext cx="4127864" cy="4448628"/>
          </a:xfrm>
        </p:spPr>
        <p:txBody>
          <a:bodyPr>
            <a:normAutofit/>
          </a:bodyPr>
          <a:lstStyle/>
          <a:p>
            <a:r>
              <a:rPr lang="en-US">
                <a:solidFill>
                  <a:srgbClr val="FFFFFF"/>
                </a:solidFill>
              </a:rPr>
              <a:t>Make Available &amp; Train</a:t>
            </a:r>
            <a:br>
              <a:rPr lang="en-US">
                <a:solidFill>
                  <a:srgbClr val="FFFFFF"/>
                </a:solidFill>
              </a:rPr>
            </a:br>
            <a:r>
              <a:rPr lang="en-US" sz="2000">
                <a:solidFill>
                  <a:srgbClr val="FFFFFF"/>
                </a:solidFill>
              </a:rPr>
              <a:t/>
            </a:r>
            <a:br>
              <a:rPr lang="en-US" sz="2000">
                <a:solidFill>
                  <a:srgbClr val="FFFFFF"/>
                </a:solidFill>
              </a:rPr>
            </a:br>
            <a:r>
              <a:rPr lang="en-US" sz="2200" i="1">
                <a:solidFill>
                  <a:srgbClr val="FFFFFF"/>
                </a:solidFill>
              </a:rPr>
              <a:t>teachers in online tools that can be used in-person or remotely, and that support teachers’ effective instructional strategies for teaching social studies content</a:t>
            </a:r>
          </a:p>
        </p:txBody>
      </p:sp>
      <p:sp>
        <p:nvSpPr>
          <p:cNvPr id="7" name="Content Placeholder 6">
            <a:extLst>
              <a:ext uri="{FF2B5EF4-FFF2-40B4-BE49-F238E27FC236}">
                <a16:creationId xmlns:a16="http://schemas.microsoft.com/office/drawing/2014/main" id="{09DBCDD4-2459-F24A-A607-1C176B13A0BC}"/>
              </a:ext>
            </a:extLst>
          </p:cNvPr>
          <p:cNvSpPr>
            <a:spLocks noGrp="1"/>
          </p:cNvSpPr>
          <p:nvPr>
            <p:ph idx="1"/>
          </p:nvPr>
        </p:nvSpPr>
        <p:spPr>
          <a:xfrm>
            <a:off x="5829301" y="244929"/>
            <a:ext cx="6188528" cy="6351814"/>
          </a:xfrm>
        </p:spPr>
        <p:txBody>
          <a:bodyPr anchor="ctr">
            <a:normAutofit fontScale="92500"/>
          </a:bodyPr>
          <a:lstStyle/>
          <a:p>
            <a:r>
              <a:rPr lang="en-US" sz="2400" dirty="0" smtClean="0">
                <a:solidFill>
                  <a:srgbClr val="000000"/>
                </a:solidFill>
              </a:rPr>
              <a:t>What instructional strategies can be used to provide contextualization of new content in cases of unfinished learning? </a:t>
            </a:r>
          </a:p>
          <a:p>
            <a:pPr marL="0" indent="0">
              <a:buNone/>
            </a:pPr>
            <a:endParaRPr lang="en-US" sz="2400" dirty="0" smtClean="0">
              <a:solidFill>
                <a:srgbClr val="000000"/>
              </a:solidFill>
            </a:endParaRPr>
          </a:p>
          <a:p>
            <a:r>
              <a:rPr lang="en-US" sz="2400" dirty="0" smtClean="0">
                <a:solidFill>
                  <a:srgbClr val="000000"/>
                </a:solidFill>
              </a:rPr>
              <a:t>What strategies and tools support educator-to-student and student-to-student engagement (especially at younger grades) – both in-person and for distance learning?</a:t>
            </a:r>
          </a:p>
          <a:p>
            <a:pPr marL="0" indent="0">
              <a:buNone/>
            </a:pPr>
            <a:endParaRPr lang="en-US" sz="2400" dirty="0" smtClean="0">
              <a:solidFill>
                <a:srgbClr val="000000"/>
              </a:solidFill>
            </a:endParaRPr>
          </a:p>
          <a:p>
            <a:r>
              <a:rPr lang="en-US" sz="2400" dirty="0">
                <a:solidFill>
                  <a:srgbClr val="000000"/>
                </a:solidFill>
              </a:rPr>
              <a:t>Consider the </a:t>
            </a:r>
            <a:r>
              <a:rPr lang="en-US" sz="2400" dirty="0" smtClean="0">
                <a:solidFill>
                  <a:srgbClr val="000000"/>
                </a:solidFill>
              </a:rPr>
              <a:t>materials chosen </a:t>
            </a:r>
            <a:r>
              <a:rPr lang="en-US" sz="2400" dirty="0">
                <a:solidFill>
                  <a:srgbClr val="000000"/>
                </a:solidFill>
              </a:rPr>
              <a:t>to support instruction, </a:t>
            </a:r>
            <a:r>
              <a:rPr lang="en-US" sz="2400" dirty="0" smtClean="0">
                <a:solidFill>
                  <a:srgbClr val="000000"/>
                </a:solidFill>
              </a:rPr>
              <a:t>particularly any online resources or apps. How often do the materials available drive instruction or choice of content coverage?</a:t>
            </a:r>
          </a:p>
          <a:p>
            <a:pPr marL="0" indent="0">
              <a:buNone/>
            </a:pPr>
            <a:endParaRPr lang="en-US" sz="2400" dirty="0" smtClean="0">
              <a:solidFill>
                <a:srgbClr val="000000"/>
              </a:solidFill>
            </a:endParaRPr>
          </a:p>
          <a:p>
            <a:r>
              <a:rPr lang="en-US" sz="2400" dirty="0" smtClean="0">
                <a:solidFill>
                  <a:srgbClr val="000000"/>
                </a:solidFill>
              </a:rPr>
              <a:t>What familiar technology tools will be used in the classroom that can also be used during remote instruction? What are equitable alternatives in case the tools are not accessible to all students? </a:t>
            </a:r>
            <a:endParaRPr lang="en-US" sz="2400" dirty="0">
              <a:solidFill>
                <a:srgbClr val="000000"/>
              </a:solidFill>
            </a:endParaRPr>
          </a:p>
        </p:txBody>
      </p:sp>
    </p:spTree>
    <p:extLst>
      <p:ext uri="{BB962C8B-B14F-4D97-AF65-F5344CB8AC3E}">
        <p14:creationId xmlns:p14="http://schemas.microsoft.com/office/powerpoint/2010/main" val="6667768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89575E1-3389-451A-A5F7-27854C25C59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53CCC5C-D88E-40FB-B30B-23DCDBD01D3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57EB5-C8D8-B540-AC22-D7436A656D8C}"/>
              </a:ext>
            </a:extLst>
          </p:cNvPr>
          <p:cNvSpPr>
            <a:spLocks noGrp="1"/>
          </p:cNvSpPr>
          <p:nvPr>
            <p:ph type="title"/>
          </p:nvPr>
        </p:nvSpPr>
        <p:spPr>
          <a:xfrm>
            <a:off x="686834" y="591344"/>
            <a:ext cx="3200400" cy="5585619"/>
          </a:xfrm>
        </p:spPr>
        <p:txBody>
          <a:bodyPr>
            <a:normAutofit/>
          </a:bodyPr>
          <a:lstStyle/>
          <a:p>
            <a:r>
              <a:rPr lang="en-US">
                <a:solidFill>
                  <a:srgbClr val="FFFFFF"/>
                </a:solidFill>
              </a:rPr>
              <a:t>Monitor</a:t>
            </a:r>
            <a:r>
              <a:rPr lang="en-US" sz="2000">
                <a:solidFill>
                  <a:srgbClr val="FFFFFF"/>
                </a:solidFill>
              </a:rPr>
              <a:t/>
            </a:r>
            <a:br>
              <a:rPr lang="en-US" sz="2000">
                <a:solidFill>
                  <a:srgbClr val="FFFFFF"/>
                </a:solidFill>
              </a:rPr>
            </a:br>
            <a:r>
              <a:rPr lang="en-US" sz="2000">
                <a:solidFill>
                  <a:srgbClr val="FFFFFF"/>
                </a:solidFill>
              </a:rPr>
              <a:t/>
            </a:r>
            <a:br>
              <a:rPr lang="en-US" sz="2000">
                <a:solidFill>
                  <a:srgbClr val="FFFFFF"/>
                </a:solidFill>
              </a:rPr>
            </a:br>
            <a:r>
              <a:rPr lang="en-US" sz="2200" i="1">
                <a:solidFill>
                  <a:srgbClr val="FFFFFF"/>
                </a:solidFill>
              </a:rPr>
              <a:t>students’ progress on grade-appropriate assignments, and adjust strategies and supports based on student results</a:t>
            </a:r>
          </a:p>
        </p:txBody>
      </p:sp>
      <p:sp>
        <p:nvSpPr>
          <p:cNvPr id="16" name="Arc 1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9DBCDD4-2459-F24A-A607-1C176B13A0BC}"/>
              </a:ext>
            </a:extLst>
          </p:cNvPr>
          <p:cNvSpPr>
            <a:spLocks noGrp="1"/>
          </p:cNvSpPr>
          <p:nvPr>
            <p:ph idx="1"/>
          </p:nvPr>
        </p:nvSpPr>
        <p:spPr>
          <a:xfrm>
            <a:off x="4352012" y="216590"/>
            <a:ext cx="7400277" cy="5585619"/>
          </a:xfrm>
        </p:spPr>
        <p:txBody>
          <a:bodyPr anchor="ctr">
            <a:normAutofit/>
          </a:bodyPr>
          <a:lstStyle/>
          <a:p>
            <a:r>
              <a:rPr lang="en-US" dirty="0"/>
              <a:t>How do you know when to adjust instruction to better engage </a:t>
            </a:r>
            <a:r>
              <a:rPr lang="en-US" dirty="0" smtClean="0"/>
              <a:t>and support students </a:t>
            </a:r>
            <a:r>
              <a:rPr lang="en-US" dirty="0"/>
              <a:t>in </a:t>
            </a:r>
            <a:r>
              <a:rPr lang="en-US" dirty="0" smtClean="0"/>
              <a:t>learning?</a:t>
            </a:r>
            <a:br>
              <a:rPr lang="en-US" dirty="0" smtClean="0"/>
            </a:br>
            <a:endParaRPr lang="en-US" dirty="0" smtClean="0"/>
          </a:p>
          <a:p>
            <a:r>
              <a:rPr lang="en-US" dirty="0" smtClean="0"/>
              <a:t>How often and through which means (traditional or creative) do students demonstrate their learning?</a:t>
            </a:r>
          </a:p>
          <a:p>
            <a:pPr marL="0" indent="0">
              <a:buNone/>
            </a:pPr>
            <a:endParaRPr lang="en-US" dirty="0"/>
          </a:p>
          <a:p>
            <a:r>
              <a:rPr lang="en-US" dirty="0" smtClean="0"/>
              <a:t>How often are selected-response assessments used and for what purpose? When and for what purpose are other assessment types used?</a:t>
            </a:r>
            <a:endParaRPr lang="en-US" dirty="0"/>
          </a:p>
        </p:txBody>
      </p:sp>
    </p:spTree>
    <p:extLst>
      <p:ext uri="{BB962C8B-B14F-4D97-AF65-F5344CB8AC3E}">
        <p14:creationId xmlns:p14="http://schemas.microsoft.com/office/powerpoint/2010/main" val="3850318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2950" y="742951"/>
            <a:ext cx="3476625" cy="2637063"/>
          </a:xfrm>
        </p:spPr>
        <p:txBody>
          <a:bodyPr vert="horz" lIns="91440" tIns="45720" rIns="91440" bIns="45720" rtlCol="0" anchor="ctr">
            <a:normAutofit/>
          </a:bodyPr>
          <a:lstStyle/>
          <a:p>
            <a:r>
              <a:rPr lang="en-US" sz="4800" kern="1200">
                <a:solidFill>
                  <a:srgbClr val="FFFFFF"/>
                </a:solidFill>
                <a:latin typeface="+mj-lt"/>
                <a:ea typeface="+mj-ea"/>
                <a:cs typeface="+mj-cs"/>
              </a:rPr>
              <a:t>Assessment</a:t>
            </a:r>
          </a:p>
        </p:txBody>
      </p:sp>
      <p:sp>
        <p:nvSpPr>
          <p:cNvPr id="3" name="TextBox 2">
            <a:extLst>
              <a:ext uri="{FF2B5EF4-FFF2-40B4-BE49-F238E27FC236}">
                <a16:creationId xmlns:a16="http://schemas.microsoft.com/office/drawing/2014/main" id="{B84158CB-6A87-0C4B-B0B3-2EE07E56BFF2}"/>
              </a:ext>
            </a:extLst>
          </p:cNvPr>
          <p:cNvSpPr txBox="1"/>
          <p:nvPr/>
        </p:nvSpPr>
        <p:spPr>
          <a:xfrm>
            <a:off x="4863051" y="369626"/>
            <a:ext cx="7184571" cy="6063198"/>
          </a:xfrm>
          <a:prstGeom prst="rect">
            <a:avLst/>
          </a:prstGeom>
          <a:noFill/>
        </p:spPr>
        <p:txBody>
          <a:bodyPr wrap="square" rtlCol="0">
            <a:spAutoFit/>
          </a:bodyPr>
          <a:lstStyle/>
          <a:p>
            <a:pPr marL="285750" indent="-285750">
              <a:buFont typeface="Arial" panose="020B0604020202020204" pitchFamily="34" charset="0"/>
              <a:buChar char="•"/>
            </a:pPr>
            <a:r>
              <a:rPr lang="en-US" sz="2200" b="1" dirty="0" smtClean="0"/>
              <a:t>Have </a:t>
            </a:r>
            <a:r>
              <a:rPr lang="en-US" sz="2200" b="1" dirty="0"/>
              <a:t>you determined what types of assessments you will use to </a:t>
            </a:r>
            <a:r>
              <a:rPr lang="en-US" sz="2200" b="1" dirty="0" smtClean="0"/>
              <a:t>determine whether students met learning goals?</a:t>
            </a:r>
            <a:endParaRPr lang="en-US" sz="2200" b="1" dirty="0"/>
          </a:p>
          <a:p>
            <a:pPr marL="742950" lvl="1" indent="-285750">
              <a:buFont typeface="Arial" panose="020B0604020202020204" pitchFamily="34" charset="0"/>
              <a:buChar char="•"/>
            </a:pPr>
            <a:r>
              <a:rPr lang="en-US" sz="2000" dirty="0" smtClean="0"/>
              <a:t>How do the assessments chosen serve </a:t>
            </a:r>
            <a:r>
              <a:rPr lang="en-US" sz="2000" dirty="0"/>
              <a:t>curriculum and </a:t>
            </a:r>
            <a:r>
              <a:rPr lang="en-US" sz="2000" dirty="0" smtClean="0"/>
              <a:t>instruction? Does their administration respect </a:t>
            </a:r>
            <a:r>
              <a:rPr lang="en-US" sz="2000" dirty="0"/>
              <a:t>and support instructional </a:t>
            </a:r>
            <a:r>
              <a:rPr lang="en-US" sz="2000" dirty="0" smtClean="0"/>
              <a:t>time?</a:t>
            </a:r>
            <a:endParaRPr lang="en-US" sz="2000" dirty="0"/>
          </a:p>
          <a:p>
            <a:pPr marL="742950" lvl="1" indent="-285750">
              <a:buFont typeface="Arial" panose="020B0604020202020204" pitchFamily="34" charset="0"/>
              <a:buChar char="•"/>
            </a:pPr>
            <a:r>
              <a:rPr lang="en-US" sz="2000" dirty="0" smtClean="0"/>
              <a:t>Do the assessments </a:t>
            </a:r>
            <a:r>
              <a:rPr lang="en-US" sz="2000" dirty="0"/>
              <a:t>align to the high-quality curriculum and </a:t>
            </a:r>
            <a:r>
              <a:rPr lang="en-US" sz="2000" dirty="0" smtClean="0"/>
              <a:t>the standards taught?</a:t>
            </a:r>
          </a:p>
          <a:p>
            <a:pPr marL="742950" lvl="1" indent="-285750">
              <a:buFont typeface="Arial" panose="020B0604020202020204" pitchFamily="34" charset="0"/>
              <a:buChar char="•"/>
            </a:pPr>
            <a:r>
              <a:rPr lang="en-US" sz="2000" dirty="0" smtClean="0"/>
              <a:t>Are </a:t>
            </a:r>
            <a:r>
              <a:rPr lang="en-US" sz="2000" dirty="0"/>
              <a:t>results analyzed within the context of the assessment’s purpose and its method of administration (in-person or remote</a:t>
            </a:r>
            <a:r>
              <a:rPr lang="en-US" sz="2000" dirty="0" smtClean="0"/>
              <a:t>)?</a:t>
            </a:r>
            <a:br>
              <a:rPr lang="en-US" sz="2000" dirty="0" smtClean="0"/>
            </a:br>
            <a:endParaRPr lang="en-US" sz="2000" dirty="0"/>
          </a:p>
          <a:p>
            <a:pPr marL="285750" indent="-285750">
              <a:buFont typeface="Arial" panose="020B0604020202020204" pitchFamily="34" charset="0"/>
              <a:buChar char="•"/>
            </a:pPr>
            <a:r>
              <a:rPr lang="en-US" sz="2200" b="1" dirty="0" smtClean="0"/>
              <a:t>How can you work with colleagues in and beyond your grade level and content area to support student learning?</a:t>
            </a:r>
            <a:endParaRPr lang="en-US" sz="2200" b="1" dirty="0"/>
          </a:p>
          <a:p>
            <a:pPr marL="742950" lvl="1" indent="-285750">
              <a:buFont typeface="Arial" panose="020B0604020202020204" pitchFamily="34" charset="0"/>
              <a:buChar char="•"/>
            </a:pPr>
            <a:r>
              <a:rPr lang="en-US" sz="2000" dirty="0"/>
              <a:t>How, together, will you strategically address unfinished learning from the previous spring?</a:t>
            </a:r>
          </a:p>
          <a:p>
            <a:pPr marL="742950" lvl="1" indent="-285750">
              <a:buFont typeface="Arial" panose="020B0604020202020204" pitchFamily="34" charset="0"/>
              <a:buChar char="•"/>
            </a:pPr>
            <a:r>
              <a:rPr lang="en-US" sz="2000" dirty="0" smtClean="0"/>
              <a:t>If using common assessments or tasks, discuss what </a:t>
            </a:r>
            <a:r>
              <a:rPr lang="en-US" sz="2000" dirty="0"/>
              <a:t>students’ work </a:t>
            </a:r>
            <a:r>
              <a:rPr lang="en-US" sz="2000" dirty="0" smtClean="0"/>
              <a:t>tells </a:t>
            </a:r>
            <a:r>
              <a:rPr lang="en-US" sz="2000" dirty="0"/>
              <a:t>you about what they are learning successfully, having challenges with, or missing entirely at an individual student, group, or classroom </a:t>
            </a:r>
            <a:r>
              <a:rPr lang="en-US" sz="2000" dirty="0" smtClean="0"/>
              <a:t>level.</a:t>
            </a:r>
            <a:endParaRPr lang="en-US" sz="2000" dirty="0"/>
          </a:p>
        </p:txBody>
      </p:sp>
      <p:graphicFrame>
        <p:nvGraphicFramePr>
          <p:cNvPr id="5" name="Diagram 4"/>
          <p:cNvGraphicFramePr/>
          <p:nvPr>
            <p:extLst>
              <p:ext uri="{D42A27DB-BD31-4B8C-83A1-F6EECF244321}">
                <p14:modId xmlns:p14="http://schemas.microsoft.com/office/powerpoint/2010/main" val="452248240"/>
              </p:ext>
            </p:extLst>
          </p:nvPr>
        </p:nvGraphicFramePr>
        <p:xfrm>
          <a:off x="702812" y="2920399"/>
          <a:ext cx="3600450" cy="31399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930387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0B7813D-B76D-400E-BFDE-AA4BA0BFAD5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1785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41248" y="600426"/>
            <a:ext cx="10512552" cy="3360625"/>
          </a:xfrm>
        </p:spPr>
        <p:txBody>
          <a:bodyPr vert="horz" lIns="91440" tIns="45720" rIns="91440" bIns="45720" rtlCol="0">
            <a:normAutofit/>
          </a:bodyPr>
          <a:lstStyle/>
          <a:p>
            <a:pPr algn="l"/>
            <a:r>
              <a:rPr lang="en-US" sz="8200" kern="1200">
                <a:solidFill>
                  <a:schemeClr val="bg1"/>
                </a:solidFill>
                <a:latin typeface="+mj-lt"/>
                <a:ea typeface="+mj-ea"/>
                <a:cs typeface="+mj-cs"/>
              </a:rPr>
              <a:t>Thank you!</a:t>
            </a:r>
          </a:p>
        </p:txBody>
      </p:sp>
    </p:spTree>
    <p:extLst>
      <p:ext uri="{BB962C8B-B14F-4D97-AF65-F5344CB8AC3E}">
        <p14:creationId xmlns:p14="http://schemas.microsoft.com/office/powerpoint/2010/main" val="272165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Shape 8">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a:normAutofit/>
          </a:bodyPr>
          <a:lstStyle/>
          <a:p>
            <a:r>
              <a:rPr lang="en-US">
                <a:solidFill>
                  <a:srgbClr val="FFFFFF"/>
                </a:solidFill>
              </a:rPr>
              <a:t>Intended Outcomes</a:t>
            </a:r>
          </a:p>
        </p:txBody>
      </p:sp>
      <p:graphicFrame>
        <p:nvGraphicFramePr>
          <p:cNvPr id="4" name="Content Placeholder 3">
            <a:extLst>
              <a:ext uri="{FF2B5EF4-FFF2-40B4-BE49-F238E27FC236}">
                <a16:creationId xmlns:a16="http://schemas.microsoft.com/office/drawing/2014/main" id="{5C8AD2FA-E9C5-C349-AF20-C7C23251C00C}"/>
              </a:ext>
            </a:extLst>
          </p:cNvPr>
          <p:cNvGraphicFramePr>
            <a:graphicFrameLocks noGrp="1"/>
          </p:cNvGraphicFramePr>
          <p:nvPr>
            <p:ph idx="1"/>
            <p:extLst>
              <p:ext uri="{D42A27DB-BD31-4B8C-83A1-F6EECF244321}">
                <p14:modId xmlns:p14="http://schemas.microsoft.com/office/powerpoint/2010/main" val="1407388257"/>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26507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2">
            <a:extLst>
              <a:ext uri="{FF2B5EF4-FFF2-40B4-BE49-F238E27FC236}">
                <a16:creationId xmlns:a16="http://schemas.microsoft.com/office/drawing/2014/main" id="{7D144591-E9E9-4209-8701-3BB48A917D5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a:extLst>
              <a:ext uri="{FF2B5EF4-FFF2-40B4-BE49-F238E27FC236}">
                <a16:creationId xmlns:a16="http://schemas.microsoft.com/office/drawing/2014/main" id="{3E19AEFA-A674-AC42-95B2-63396696E9AA}"/>
              </a:ext>
            </a:extLst>
          </p:cNvPr>
          <p:cNvSpPr/>
          <p:nvPr/>
        </p:nvSpPr>
        <p:spPr>
          <a:xfrm>
            <a:off x="8908473" y="1122218"/>
            <a:ext cx="3158836" cy="4391891"/>
          </a:xfrm>
          <a:prstGeom prst="roundRect">
            <a:avLst/>
          </a:prstGeom>
          <a:solidFill>
            <a:schemeClr val="tx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89028" y="529479"/>
            <a:ext cx="2597726" cy="5577367"/>
          </a:xfrm>
        </p:spPr>
        <p:txBody>
          <a:bodyPr>
            <a:normAutofit/>
          </a:bodyPr>
          <a:lstStyle/>
          <a:p>
            <a:pPr algn="ctr"/>
            <a:r>
              <a:rPr lang="en-US" sz="4800" dirty="0">
                <a:solidFill>
                  <a:schemeClr val="accent1">
                    <a:lumMod val="40000"/>
                    <a:lumOff val="60000"/>
                  </a:schemeClr>
                </a:solidFill>
                <a:hlinkClick r:id="rId3">
                  <a:extLst>
                    <a:ext uri="{A12FA001-AC4F-418D-AE19-62706E023703}">
                      <ahyp:hlinkClr xmlns="" xmlns:ahyp="http://schemas.microsoft.com/office/drawing/2018/hyperlinkcolor" val="tx"/>
                    </a:ext>
                  </a:extLst>
                </a:hlinkClick>
              </a:rPr>
              <a:t>RI GSEs</a:t>
            </a:r>
            <a:r>
              <a:rPr lang="en-US" sz="4800" dirty="0">
                <a:solidFill>
                  <a:schemeClr val="bg1"/>
                </a:solidFill>
              </a:rPr>
              <a:t>: Looking Ahead to 2020-21</a:t>
            </a:r>
          </a:p>
        </p:txBody>
      </p:sp>
      <p:graphicFrame>
        <p:nvGraphicFramePr>
          <p:cNvPr id="8" name="Content Placeholder 7">
            <a:extLst>
              <a:ext uri="{FF2B5EF4-FFF2-40B4-BE49-F238E27FC236}">
                <a16:creationId xmlns:a16="http://schemas.microsoft.com/office/drawing/2014/main" id="{432D56FE-DAB8-F34C-BE68-45F5508A8F24}"/>
              </a:ext>
            </a:extLst>
          </p:cNvPr>
          <p:cNvGraphicFramePr>
            <a:graphicFrameLocks noGrp="1"/>
          </p:cNvGraphicFramePr>
          <p:nvPr>
            <p:ph idx="1"/>
            <p:extLst>
              <p:ext uri="{D42A27DB-BD31-4B8C-83A1-F6EECF244321}">
                <p14:modId xmlns:p14="http://schemas.microsoft.com/office/powerpoint/2010/main" val="439586191"/>
              </p:ext>
            </p:extLst>
          </p:nvPr>
        </p:nvGraphicFramePr>
        <p:xfrm>
          <a:off x="838200" y="620392"/>
          <a:ext cx="7890164" cy="55046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16307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F965A3F3-F663-4647-A891-F2719A8D2D92}"/>
              </a:ext>
            </a:extLst>
          </p:cNvPr>
          <p:cNvSpPr/>
          <p:nvPr/>
        </p:nvSpPr>
        <p:spPr>
          <a:xfrm>
            <a:off x="489679" y="6209285"/>
            <a:ext cx="11022767" cy="369332"/>
          </a:xfrm>
          <a:prstGeom prst="roundRect">
            <a:avLst/>
          </a:prstGeom>
          <a:solidFill>
            <a:schemeClr val="accent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464049"/>
            <a:ext cx="10515600" cy="1325563"/>
          </a:xfrm>
        </p:spPr>
        <p:txBody>
          <a:bodyPr>
            <a:normAutofit/>
          </a:bodyPr>
          <a:lstStyle/>
          <a:p>
            <a:pPr algn="ctr"/>
            <a:r>
              <a:rPr lang="en-US"/>
              <a:t>Back to School RI: Key Guidance Documents</a:t>
            </a:r>
          </a:p>
        </p:txBody>
      </p:sp>
      <p:graphicFrame>
        <p:nvGraphicFramePr>
          <p:cNvPr id="4" name="Content Placeholder 3">
            <a:extLst>
              <a:ext uri="{FF2B5EF4-FFF2-40B4-BE49-F238E27FC236}">
                <a16:creationId xmlns:a16="http://schemas.microsoft.com/office/drawing/2014/main" id="{E08FC07B-7B52-564A-AC7D-8A1C7616CC95}"/>
              </a:ext>
            </a:extLst>
          </p:cNvPr>
          <p:cNvGraphicFramePr>
            <a:graphicFrameLocks noGrp="1"/>
          </p:cNvGraphicFramePr>
          <p:nvPr>
            <p:ph idx="1"/>
            <p:extLst>
              <p:ext uri="{D42A27DB-BD31-4B8C-83A1-F6EECF244321}">
                <p14:modId xmlns:p14="http://schemas.microsoft.com/office/powerpoint/2010/main" val="4156252436"/>
              </p:ext>
            </p:extLst>
          </p:nvPr>
        </p:nvGraphicFramePr>
        <p:xfrm>
          <a:off x="838200" y="1534779"/>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8556CEE-39DB-D74C-AB02-225364662B1F}"/>
              </a:ext>
            </a:extLst>
          </p:cNvPr>
          <p:cNvSpPr txBox="1"/>
          <p:nvPr/>
        </p:nvSpPr>
        <p:spPr>
          <a:xfrm>
            <a:off x="489680" y="6209285"/>
            <a:ext cx="11212641" cy="369332"/>
          </a:xfrm>
          <a:prstGeom prst="rect">
            <a:avLst/>
          </a:prstGeom>
          <a:noFill/>
        </p:spPr>
        <p:txBody>
          <a:bodyPr wrap="square" rtlCol="0">
            <a:spAutoFit/>
          </a:bodyPr>
          <a:lstStyle/>
          <a:p>
            <a:r>
              <a:rPr lang="en-US"/>
              <a:t>Be sure to review your LEA’s reopening plan for more detailed information about instructional delivery in each phase.</a:t>
            </a:r>
          </a:p>
        </p:txBody>
      </p:sp>
    </p:spTree>
    <p:extLst>
      <p:ext uri="{BB962C8B-B14F-4D97-AF65-F5344CB8AC3E}">
        <p14:creationId xmlns:p14="http://schemas.microsoft.com/office/powerpoint/2010/main" val="291238896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707FC24-6981-43D9-B525-C7832BA224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42950" y="742951"/>
            <a:ext cx="3476625" cy="4962524"/>
          </a:xfrm>
        </p:spPr>
        <p:txBody>
          <a:bodyPr vert="horz" lIns="91440" tIns="45720" rIns="91440" bIns="45720" rtlCol="0" anchor="ctr">
            <a:normAutofit/>
          </a:bodyPr>
          <a:lstStyle/>
          <a:p>
            <a:r>
              <a:rPr lang="en-US" sz="4800" kern="1200">
                <a:solidFill>
                  <a:srgbClr val="FFFFFF"/>
                </a:solidFill>
                <a:latin typeface="+mj-lt"/>
                <a:ea typeface="+mj-ea"/>
                <a:cs typeface="+mj-cs"/>
              </a:rPr>
              <a:t>Norms for Distanc</a:t>
            </a:r>
            <a:r>
              <a:rPr lang="en-US" sz="4800">
                <a:solidFill>
                  <a:srgbClr val="FFFFFF"/>
                </a:solidFill>
              </a:rPr>
              <a:t>e Learning</a:t>
            </a:r>
            <a:endParaRPr lang="en-US" sz="4800" kern="1200">
              <a:solidFill>
                <a:srgbClr val="FFFFFF"/>
              </a:solidFill>
              <a:latin typeface="+mj-lt"/>
              <a:ea typeface="+mj-ea"/>
              <a:cs typeface="+mj-cs"/>
            </a:endParaRPr>
          </a:p>
        </p:txBody>
      </p:sp>
      <p:sp>
        <p:nvSpPr>
          <p:cNvPr id="4" name="TextBox 3"/>
          <p:cNvSpPr txBox="1"/>
          <p:nvPr/>
        </p:nvSpPr>
        <p:spPr>
          <a:xfrm>
            <a:off x="5522495" y="866599"/>
            <a:ext cx="5926555" cy="5124801"/>
          </a:xfrm>
          <a:prstGeom prst="rect">
            <a:avLst/>
          </a:prstGeom>
          <a:noFill/>
        </p:spPr>
        <p:txBody>
          <a:bodyPr wrap="square" rtlCol="0">
            <a:spAutoFit/>
          </a:bodyPr>
          <a:lstStyle/>
          <a:p>
            <a:pPr>
              <a:lnSpc>
                <a:spcPct val="114000"/>
              </a:lnSpc>
            </a:pPr>
            <a:r>
              <a:rPr lang="en-US" sz="2000"/>
              <a:t>Building strong relationships and establishing student-created norms sets the stage for high expectations and an equitable culture, regardless of the mode of instructional delivery. </a:t>
            </a:r>
          </a:p>
          <a:p>
            <a:pPr>
              <a:lnSpc>
                <a:spcPct val="114000"/>
              </a:lnSpc>
            </a:pPr>
            <a:endParaRPr lang="en-US" sz="800" i="1"/>
          </a:p>
          <a:p>
            <a:pPr marL="342900" indent="-342900">
              <a:lnSpc>
                <a:spcPct val="114000"/>
              </a:lnSpc>
              <a:buFont typeface="Arial" panose="020B0604020202020204" pitchFamily="34" charset="0"/>
              <a:buChar char="•"/>
            </a:pPr>
            <a:r>
              <a:rPr lang="en-US" sz="2000" i="1"/>
              <a:t>What strategies support the co-construction of norms in varied environments, particularly distance learning?</a:t>
            </a:r>
          </a:p>
          <a:p>
            <a:pPr marL="342900" indent="-342900">
              <a:lnSpc>
                <a:spcPct val="114000"/>
              </a:lnSpc>
              <a:buFont typeface="Arial" panose="020B0604020202020204" pitchFamily="34" charset="0"/>
              <a:buChar char="•"/>
            </a:pPr>
            <a:r>
              <a:rPr lang="en-US" sz="2000" i="1"/>
              <a:t>What norms represent best practices for teachers and students in distance learning environments?</a:t>
            </a:r>
          </a:p>
          <a:p>
            <a:pPr marL="342900" indent="-342900">
              <a:lnSpc>
                <a:spcPct val="114000"/>
              </a:lnSpc>
              <a:buFont typeface="Arial" panose="020B0604020202020204" pitchFamily="34" charset="0"/>
              <a:buChar char="•"/>
            </a:pPr>
            <a:r>
              <a:rPr lang="en-US" sz="2000" i="1"/>
              <a:t>How can norms help support different populations of students when providing distance learning?</a:t>
            </a:r>
          </a:p>
          <a:p>
            <a:pPr marL="342900" indent="-342900">
              <a:lnSpc>
                <a:spcPct val="114000"/>
              </a:lnSpc>
              <a:buFont typeface="Arial" panose="020B0604020202020204" pitchFamily="34" charset="0"/>
              <a:buChar char="•"/>
            </a:pPr>
            <a:r>
              <a:rPr lang="en-US" sz="2000" i="1"/>
              <a:t>What realities of distance working and learning need to be acknowledged both when developing and engaging with norms?</a:t>
            </a:r>
          </a:p>
        </p:txBody>
      </p:sp>
    </p:spTree>
    <p:extLst>
      <p:ext uri="{BB962C8B-B14F-4D97-AF65-F5344CB8AC3E}">
        <p14:creationId xmlns:p14="http://schemas.microsoft.com/office/powerpoint/2010/main" val="3632937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63029" y="1012004"/>
            <a:ext cx="3416158" cy="4795408"/>
          </a:xfrm>
        </p:spPr>
        <p:txBody>
          <a:bodyPr vert="horz" lIns="91440" tIns="45720" rIns="91440" bIns="45720" rtlCol="0">
            <a:normAutofit/>
          </a:bodyPr>
          <a:lstStyle/>
          <a:p>
            <a:r>
              <a:rPr lang="en-US" sz="3700">
                <a:solidFill>
                  <a:srgbClr val="FFFFFF"/>
                </a:solidFill>
              </a:rPr>
              <a:t>Best Practices for Social Studies</a:t>
            </a:r>
          </a:p>
        </p:txBody>
      </p:sp>
      <p:graphicFrame>
        <p:nvGraphicFramePr>
          <p:cNvPr id="18" name="Diagram 18">
            <a:extLst>
              <a:ext uri="{FF2B5EF4-FFF2-40B4-BE49-F238E27FC236}">
                <a16:creationId xmlns:a16="http://schemas.microsoft.com/office/drawing/2014/main" id="{DA643F4A-F76A-4453-A126-890C2FF87A40}"/>
              </a:ext>
            </a:extLst>
          </p:cNvPr>
          <p:cNvGraphicFramePr/>
          <p:nvPr>
            <p:extLst>
              <p:ext uri="{D42A27DB-BD31-4B8C-83A1-F6EECF244321}">
                <p14:modId xmlns:p14="http://schemas.microsoft.com/office/powerpoint/2010/main" val="2369486180"/>
              </p:ext>
            </p:extLst>
          </p:nvPr>
        </p:nvGraphicFramePr>
        <p:xfrm>
          <a:off x="5021179" y="470923"/>
          <a:ext cx="6849979" cy="5892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457807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07EF6B7-1338-4443-8C46-6A318D952D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AAE4CDD-124C-4DCF-9584-B6033B545DD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57EB5-C8D8-B540-AC22-D7436A656D8C}"/>
              </a:ext>
            </a:extLst>
          </p:cNvPr>
          <p:cNvSpPr>
            <a:spLocks noGrp="1"/>
          </p:cNvSpPr>
          <p:nvPr>
            <p:ph type="title"/>
          </p:nvPr>
        </p:nvSpPr>
        <p:spPr>
          <a:xfrm>
            <a:off x="688743" y="1858579"/>
            <a:ext cx="3200400" cy="3140842"/>
          </a:xfrm>
        </p:spPr>
        <p:txBody>
          <a:bodyPr>
            <a:normAutofit/>
          </a:bodyPr>
          <a:lstStyle/>
          <a:p>
            <a:r>
              <a:rPr lang="en-US">
                <a:solidFill>
                  <a:srgbClr val="FFFFFF"/>
                </a:solidFill>
              </a:rPr>
              <a:t>Collaborate</a:t>
            </a:r>
            <a:br>
              <a:rPr lang="en-US">
                <a:solidFill>
                  <a:srgbClr val="FFFFFF"/>
                </a:solidFill>
              </a:rPr>
            </a:br>
            <a:r>
              <a:rPr lang="en-US" sz="2200" i="1">
                <a:solidFill>
                  <a:srgbClr val="FFFFFF"/>
                </a:solidFill>
              </a:rPr>
              <a:t/>
            </a:r>
            <a:br>
              <a:rPr lang="en-US" sz="2200" i="1">
                <a:solidFill>
                  <a:srgbClr val="FFFFFF"/>
                </a:solidFill>
              </a:rPr>
            </a:br>
            <a:r>
              <a:rPr lang="en-US" sz="2200" i="1">
                <a:solidFill>
                  <a:srgbClr val="FFFFFF"/>
                </a:solidFill>
              </a:rPr>
              <a:t>ensure social studies has sufficient/equitable time provided regardless of classroom, hybrid, or distance learning methods</a:t>
            </a:r>
          </a:p>
        </p:txBody>
      </p:sp>
      <p:sp>
        <p:nvSpPr>
          <p:cNvPr id="16" name="Arc 15">
            <a:extLst>
              <a:ext uri="{FF2B5EF4-FFF2-40B4-BE49-F238E27FC236}">
                <a16:creationId xmlns:a16="http://schemas.microsoft.com/office/drawing/2014/main" id="{081E4A58-353D-44AE-B2FC-2A74E2E400F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9DBCDD4-2459-F24A-A607-1C176B13A0BC}"/>
              </a:ext>
            </a:extLst>
          </p:cNvPr>
          <p:cNvSpPr>
            <a:spLocks noGrp="1"/>
          </p:cNvSpPr>
          <p:nvPr>
            <p:ph idx="1"/>
          </p:nvPr>
        </p:nvSpPr>
        <p:spPr>
          <a:xfrm>
            <a:off x="5047415" y="636190"/>
            <a:ext cx="6264441" cy="5585619"/>
          </a:xfrm>
        </p:spPr>
        <p:txBody>
          <a:bodyPr anchor="ctr">
            <a:normAutofit/>
          </a:bodyPr>
          <a:lstStyle/>
          <a:p>
            <a:r>
              <a:rPr lang="en-US" sz="2400"/>
              <a:t>When and how often will you collaborate with grade-level colleagues to understand prioritized content </a:t>
            </a:r>
            <a:r>
              <a:rPr lang="en-US" sz="2400" i="1"/>
              <a:t>and</a:t>
            </a:r>
            <a:r>
              <a:rPr lang="en-US" sz="2400"/>
              <a:t> opportunities for interdisciplinary skill &amp; content development?</a:t>
            </a:r>
          </a:p>
          <a:p>
            <a:pPr marL="0" indent="0">
              <a:buNone/>
            </a:pPr>
            <a:endParaRPr lang="en-US" sz="2400"/>
          </a:p>
          <a:p>
            <a:r>
              <a:rPr lang="en-US" sz="2400"/>
              <a:t>When and how often will you work with colleagues in your grade span to think about the content ‘vertically’?</a:t>
            </a:r>
          </a:p>
          <a:p>
            <a:endParaRPr lang="en-US" sz="2400"/>
          </a:p>
          <a:p>
            <a:r>
              <a:rPr lang="en-US" sz="2400"/>
              <a:t>How will you use this information to iterate on your local scope and sequence?</a:t>
            </a:r>
          </a:p>
          <a:p>
            <a:endParaRPr lang="en-US"/>
          </a:p>
        </p:txBody>
      </p:sp>
    </p:spTree>
    <p:extLst>
      <p:ext uri="{BB962C8B-B14F-4D97-AF65-F5344CB8AC3E}">
        <p14:creationId xmlns:p14="http://schemas.microsoft.com/office/powerpoint/2010/main" val="33662611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7EB5-C8D8-B540-AC22-D7436A656D8C}"/>
              </a:ext>
            </a:extLst>
          </p:cNvPr>
          <p:cNvSpPr>
            <a:spLocks noGrp="1"/>
          </p:cNvSpPr>
          <p:nvPr>
            <p:ph type="title"/>
          </p:nvPr>
        </p:nvSpPr>
        <p:spPr>
          <a:xfrm>
            <a:off x="804673" y="1445494"/>
            <a:ext cx="3616856" cy="4376572"/>
          </a:xfrm>
        </p:spPr>
        <p:txBody>
          <a:bodyPr anchor="ctr">
            <a:normAutofit/>
          </a:bodyPr>
          <a:lstStyle/>
          <a:p>
            <a:r>
              <a:rPr lang="en-US"/>
              <a:t>Prioritize</a:t>
            </a:r>
            <a:r>
              <a:rPr lang="en-US" sz="2200" i="1"/>
              <a:t/>
            </a:r>
            <a:br>
              <a:rPr lang="en-US" sz="2200" i="1"/>
            </a:br>
            <a:r>
              <a:rPr lang="en-US" sz="2200" i="1"/>
              <a:t/>
            </a:r>
            <a:br>
              <a:rPr lang="en-US" sz="2200" i="1"/>
            </a:br>
            <a:r>
              <a:rPr lang="en-US" sz="2200" i="1"/>
              <a:t>age-appropriate development of historical thinking skills, civic dispositions, and student agency</a:t>
            </a:r>
          </a:p>
        </p:txBody>
      </p:sp>
      <p:sp>
        <p:nvSpPr>
          <p:cNvPr id="21" name="Freeform: Shape 20">
            <a:extLst>
              <a:ext uri="{FF2B5EF4-FFF2-40B4-BE49-F238E27FC236}">
                <a16:creationId xmlns:a16="http://schemas.microsoft.com/office/drawing/2014/main" id="{DFF2AC85-FAA0-4844-813F-83C04D7382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9CC0F1E-BAA2-47B1-8F83-7ECB9FD9E0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9DBCDD4-2459-F24A-A607-1C176B13A0BC}"/>
              </a:ext>
            </a:extLst>
          </p:cNvPr>
          <p:cNvSpPr>
            <a:spLocks noGrp="1"/>
          </p:cNvSpPr>
          <p:nvPr>
            <p:ph idx="1"/>
          </p:nvPr>
        </p:nvSpPr>
        <p:spPr>
          <a:xfrm>
            <a:off x="6096000" y="1221929"/>
            <a:ext cx="5501834" cy="4823701"/>
          </a:xfrm>
        </p:spPr>
        <p:txBody>
          <a:bodyPr anchor="ctr">
            <a:normAutofit lnSpcReduction="10000"/>
          </a:bodyPr>
          <a:lstStyle/>
          <a:p>
            <a:r>
              <a:rPr lang="en-US" sz="2200">
                <a:solidFill>
                  <a:schemeClr val="bg1"/>
                </a:solidFill>
              </a:rPr>
              <a:t>Based on adjustments to your scope and sequence, how have you crafted essential questions to drive students’ learning?</a:t>
            </a:r>
          </a:p>
          <a:p>
            <a:endParaRPr lang="en-US" sz="2200">
              <a:solidFill>
                <a:schemeClr val="bg1"/>
              </a:solidFill>
            </a:endParaRPr>
          </a:p>
          <a:p>
            <a:r>
              <a:rPr lang="en-US" sz="2200">
                <a:solidFill>
                  <a:schemeClr val="bg1"/>
                </a:solidFill>
              </a:rPr>
              <a:t>Where are there opportunities to go deeper with content, across multiple domains, to provide students with ample time and support to meet the intended learning outcomes?</a:t>
            </a:r>
          </a:p>
          <a:p>
            <a:endParaRPr lang="en-US" sz="2200">
              <a:solidFill>
                <a:schemeClr val="bg1"/>
              </a:solidFill>
            </a:endParaRPr>
          </a:p>
          <a:p>
            <a:r>
              <a:rPr lang="en-US" sz="2200">
                <a:solidFill>
                  <a:schemeClr val="bg1"/>
                </a:solidFill>
              </a:rPr>
              <a:t>How – and where – are you adjusting instructional strategies away from isolated tasks toward increasing students’ agency &amp; application of their learning?</a:t>
            </a:r>
          </a:p>
          <a:p>
            <a:endParaRPr lang="en-US" sz="2200">
              <a:solidFill>
                <a:schemeClr val="bg1"/>
              </a:solidFill>
            </a:endParaRPr>
          </a:p>
        </p:txBody>
      </p:sp>
    </p:spTree>
    <p:extLst>
      <p:ext uri="{BB962C8B-B14F-4D97-AF65-F5344CB8AC3E}">
        <p14:creationId xmlns:p14="http://schemas.microsoft.com/office/powerpoint/2010/main" val="185718466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2CB6C291-6CAF-46DF-ACFF-AADF0FD03F5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910292" cy="6858000"/>
          </a:xfrm>
          <a:prstGeom prst="rect">
            <a:avLst/>
          </a:prstGeom>
          <a:gradFill>
            <a:gsLst>
              <a:gs pos="0">
                <a:schemeClr val="accent6"/>
              </a:gs>
              <a:gs pos="25000">
                <a:schemeClr val="accent6"/>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1EBADBCA-DA20-4279-93C6-011DEF18AA7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l="42953" t="3964" b="3964"/>
          <a:stretch>
            <a:fillRect/>
          </a:stretch>
        </p:blipFill>
        <p:spPr>
          <a:xfrm>
            <a:off x="0" y="1"/>
            <a:ext cx="7554138" cy="6857999"/>
          </a:xfrm>
          <a:custGeom>
            <a:avLst/>
            <a:gdLst>
              <a:gd name="connsiteX0" fmla="*/ 0 w 7554138"/>
              <a:gd name="connsiteY0" fmla="*/ 0 h 6857999"/>
              <a:gd name="connsiteX1" fmla="*/ 7554138 w 7554138"/>
              <a:gd name="connsiteY1" fmla="*/ 0 h 6857999"/>
              <a:gd name="connsiteX2" fmla="*/ 7554138 w 7554138"/>
              <a:gd name="connsiteY2" fmla="*/ 6857999 h 6857999"/>
              <a:gd name="connsiteX3" fmla="*/ 0 w 755413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7554138" h="6857999">
                <a:moveTo>
                  <a:pt x="0" y="0"/>
                </a:moveTo>
                <a:lnTo>
                  <a:pt x="7554138" y="0"/>
                </a:lnTo>
                <a:lnTo>
                  <a:pt x="7554138" y="6857999"/>
                </a:lnTo>
                <a:lnTo>
                  <a:pt x="0" y="6857999"/>
                </a:lnTo>
                <a:close/>
              </a:path>
            </a:pathLst>
          </a:custGeom>
        </p:spPr>
      </p:pic>
      <p:sp>
        <p:nvSpPr>
          <p:cNvPr id="2" name="Title 1">
            <a:extLst>
              <a:ext uri="{FF2B5EF4-FFF2-40B4-BE49-F238E27FC236}">
                <a16:creationId xmlns:a16="http://schemas.microsoft.com/office/drawing/2014/main" id="{8B857EB5-C8D8-B540-AC22-D7436A656D8C}"/>
              </a:ext>
            </a:extLst>
          </p:cNvPr>
          <p:cNvSpPr>
            <a:spLocks noGrp="1"/>
          </p:cNvSpPr>
          <p:nvPr>
            <p:ph type="title"/>
          </p:nvPr>
        </p:nvSpPr>
        <p:spPr>
          <a:xfrm>
            <a:off x="690840" y="1624734"/>
            <a:ext cx="4250412" cy="3590244"/>
          </a:xfrm>
        </p:spPr>
        <p:txBody>
          <a:bodyPr>
            <a:normAutofit/>
          </a:bodyPr>
          <a:lstStyle/>
          <a:p>
            <a:r>
              <a:rPr lang="en-US">
                <a:solidFill>
                  <a:srgbClr val="FFFFFF"/>
                </a:solidFill>
              </a:rPr>
              <a:t>Plan </a:t>
            </a:r>
            <a:r>
              <a:rPr lang="en-US" sz="2000">
                <a:solidFill>
                  <a:srgbClr val="FFFFFF"/>
                </a:solidFill>
              </a:rPr>
              <a:t>  </a:t>
            </a:r>
            <a:br>
              <a:rPr lang="en-US" sz="2000">
                <a:solidFill>
                  <a:srgbClr val="FFFFFF"/>
                </a:solidFill>
              </a:rPr>
            </a:br>
            <a:r>
              <a:rPr lang="en-US" sz="2000">
                <a:solidFill>
                  <a:srgbClr val="FFFFFF"/>
                </a:solidFill>
              </a:rPr>
              <a:t/>
            </a:r>
            <a:br>
              <a:rPr lang="en-US" sz="2000">
                <a:solidFill>
                  <a:srgbClr val="FFFFFF"/>
                </a:solidFill>
              </a:rPr>
            </a:br>
            <a:r>
              <a:rPr lang="en-US" sz="2200" i="1">
                <a:solidFill>
                  <a:srgbClr val="FFFFFF"/>
                </a:solidFill>
              </a:rPr>
              <a:t>approach that utilizes instructional strategies centered in engagement with (rather than dissemination of) information, and which can seamlessly transition from classroom to remote learning</a:t>
            </a:r>
          </a:p>
        </p:txBody>
      </p:sp>
      <p:sp>
        <p:nvSpPr>
          <p:cNvPr id="25" name="Rectangle 24">
            <a:extLst>
              <a:ext uri="{FF2B5EF4-FFF2-40B4-BE49-F238E27FC236}">
                <a16:creationId xmlns:a16="http://schemas.microsoft.com/office/drawing/2014/main" id="{4735DC46-5663-471D-AADB-81E00E65BC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0850" y="0"/>
            <a:ext cx="53911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9DBCDD4-2459-F24A-A607-1C176B13A0BC}"/>
              </a:ext>
            </a:extLst>
          </p:cNvPr>
          <p:cNvSpPr>
            <a:spLocks noGrp="1"/>
          </p:cNvSpPr>
          <p:nvPr>
            <p:ph idx="1"/>
          </p:nvPr>
        </p:nvSpPr>
        <p:spPr>
          <a:xfrm>
            <a:off x="6172200" y="804672"/>
            <a:ext cx="5221224" cy="5230368"/>
          </a:xfrm>
        </p:spPr>
        <p:txBody>
          <a:bodyPr anchor="ctr">
            <a:normAutofit fontScale="92500" lnSpcReduction="20000"/>
          </a:bodyPr>
          <a:lstStyle/>
          <a:p>
            <a:r>
              <a:rPr lang="en-US" sz="2400">
                <a:solidFill>
                  <a:srgbClr val="000000"/>
                </a:solidFill>
              </a:rPr>
              <a:t>How has distance learning adjusted your overall planning process? How have you adjusted your approach to delivering instruction?</a:t>
            </a:r>
          </a:p>
          <a:p>
            <a:endParaRPr lang="en-US" sz="2400">
              <a:solidFill>
                <a:srgbClr val="000000"/>
              </a:solidFill>
            </a:endParaRPr>
          </a:p>
          <a:p>
            <a:r>
              <a:rPr lang="en-US" sz="2400">
                <a:solidFill>
                  <a:srgbClr val="000000"/>
                </a:solidFill>
              </a:rPr>
              <a:t>How are you intentionally using assessments to drive your planning in remote learning environments?</a:t>
            </a:r>
          </a:p>
          <a:p>
            <a:endParaRPr lang="en-US" sz="2400">
              <a:solidFill>
                <a:srgbClr val="000000"/>
              </a:solidFill>
            </a:endParaRPr>
          </a:p>
          <a:p>
            <a:r>
              <a:rPr lang="en-US" sz="2400">
                <a:solidFill>
                  <a:srgbClr val="000000"/>
                </a:solidFill>
              </a:rPr>
              <a:t>In what ways have you increased support for students’ use of primary &amp; secondary sources with increased independence?</a:t>
            </a:r>
          </a:p>
          <a:p>
            <a:endParaRPr lang="en-US" sz="2400">
              <a:solidFill>
                <a:srgbClr val="000000"/>
              </a:solidFill>
            </a:endParaRPr>
          </a:p>
          <a:p>
            <a:r>
              <a:rPr lang="en-US" sz="2400">
                <a:solidFill>
                  <a:srgbClr val="000000"/>
                </a:solidFill>
              </a:rPr>
              <a:t>How are students not just </a:t>
            </a:r>
            <a:r>
              <a:rPr lang="en-US" sz="2400" i="1">
                <a:solidFill>
                  <a:srgbClr val="000000"/>
                </a:solidFill>
              </a:rPr>
              <a:t>finding</a:t>
            </a:r>
            <a:r>
              <a:rPr lang="en-US" sz="2400">
                <a:solidFill>
                  <a:srgbClr val="000000"/>
                </a:solidFill>
              </a:rPr>
              <a:t> information, but applying their learning across multiple domains and contexts in remote learning environments?</a:t>
            </a:r>
          </a:p>
        </p:txBody>
      </p:sp>
    </p:spTree>
    <p:extLst>
      <p:ext uri="{BB962C8B-B14F-4D97-AF65-F5344CB8AC3E}">
        <p14:creationId xmlns:p14="http://schemas.microsoft.com/office/powerpoint/2010/main" val="218319523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Office Theme">
  <a:themeElements>
    <a:clrScheme name="RIDE Blue+Green">
      <a:dk1>
        <a:sysClr val="windowText" lastClr="000000"/>
      </a:dk1>
      <a:lt1>
        <a:sysClr val="window" lastClr="FFFFFF"/>
      </a:lt1>
      <a:dk2>
        <a:srgbClr val="1C5F8A"/>
      </a:dk2>
      <a:lt2>
        <a:srgbClr val="D1E6F3"/>
      </a:lt2>
      <a:accent1>
        <a:srgbClr val="008ABE"/>
      </a:accent1>
      <a:accent2>
        <a:srgbClr val="86ABC1"/>
      </a:accent2>
      <a:accent3>
        <a:srgbClr val="1C5F8A"/>
      </a:accent3>
      <a:accent4>
        <a:srgbClr val="74CDAB"/>
      </a:accent4>
      <a:accent5>
        <a:srgbClr val="195186"/>
      </a:accent5>
      <a:accent6>
        <a:srgbClr val="99D0E5"/>
      </a:accent6>
      <a:hlink>
        <a:srgbClr val="74CDAB"/>
      </a:hlink>
      <a:folHlink>
        <a:srgbClr val="86AB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5e666b9-ea16-48b2-bfd8-c6512f45b4d7">
      <UserInfo>
        <DisplayName>LaBounty-McNair, Steven</DisplayName>
        <AccountId>6</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690EC033EB9941804C61E5827C4E90" ma:contentTypeVersion="6" ma:contentTypeDescription="Create a new document." ma:contentTypeScope="" ma:versionID="de48e556fb8a829880bf54136df87818">
  <xsd:schema xmlns:xsd="http://www.w3.org/2001/XMLSchema" xmlns:xs="http://www.w3.org/2001/XMLSchema" xmlns:p="http://schemas.microsoft.com/office/2006/metadata/properties" xmlns:ns2="361a25ce-ea93-4f5c-9717-d0a93343df1e" xmlns:ns3="b5e666b9-ea16-48b2-bfd8-c6512f45b4d7" targetNamespace="http://schemas.microsoft.com/office/2006/metadata/properties" ma:root="true" ma:fieldsID="abbc35cb0b34a924a655c28b63b755bc" ns2:_="" ns3:_="">
    <xsd:import namespace="361a25ce-ea93-4f5c-9717-d0a93343df1e"/>
    <xsd:import namespace="b5e666b9-ea16-48b2-bfd8-c6512f45b4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a25ce-ea93-4f5c-9717-d0a93343df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e666b9-ea16-48b2-bfd8-c6512f45b4d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C3F60F-13F9-46A3-9C09-6A544C9FB98B}">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b5e666b9-ea16-48b2-bfd8-c6512f45b4d7"/>
    <ds:schemaRef ds:uri="361a25ce-ea93-4f5c-9717-d0a93343df1e"/>
    <ds:schemaRef ds:uri="http://www.w3.org/XML/1998/namespace"/>
  </ds:schemaRefs>
</ds:datastoreItem>
</file>

<file path=customXml/itemProps2.xml><?xml version="1.0" encoding="utf-8"?>
<ds:datastoreItem xmlns:ds="http://schemas.openxmlformats.org/officeDocument/2006/customXml" ds:itemID="{E0D131F9-F9B4-41E7-B5F3-7CC66D354586}">
  <ds:schemaRefs>
    <ds:schemaRef ds:uri="361a25ce-ea93-4f5c-9717-d0a93343df1e"/>
    <ds:schemaRef ds:uri="b5e666b9-ea16-48b2-bfd8-c6512f45b4d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931F08-9824-488D-9064-F4D8BFBD4B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129</TotalTime>
  <Words>2037</Words>
  <Application>Microsoft Office PowerPoint</Application>
  <PresentationFormat>Widescreen</PresentationFormat>
  <Paragraphs>129</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Social Studies Content-Specific Considerations for Unfinished Learning  Office of Instruction, Assessment, &amp; Curriculum</vt:lpstr>
      <vt:lpstr>Intended Outcomes</vt:lpstr>
      <vt:lpstr>RI GSEs: Looking Ahead to 2020-21</vt:lpstr>
      <vt:lpstr>Back to School RI: Key Guidance Documents</vt:lpstr>
      <vt:lpstr>Norms for Distance Learning</vt:lpstr>
      <vt:lpstr>Best Practices for Social Studies</vt:lpstr>
      <vt:lpstr>Collaborate  ensure social studies has sufficient/equitable time provided regardless of classroom, hybrid, or distance learning methods</vt:lpstr>
      <vt:lpstr>Prioritize  age-appropriate development of historical thinking skills, civic dispositions, and student agency</vt:lpstr>
      <vt:lpstr>Plan     approach that utilizes instructional strategies centered in engagement with (rather than dissemination of) information, and which can seamlessly transition from classroom to remote learning</vt:lpstr>
      <vt:lpstr>Review  current materials when planning in order to reflect on how engaging the materials are for students, how easily materials can be adapted for virtual use, and how sensitive the contents are to students’ social emotional learning needs during this time/content</vt:lpstr>
      <vt:lpstr>Make Available &amp; Train  teachers in online tools that can be used in-person or remotely, and that support teachers’ effective instructional strategies for teaching social studies content</vt:lpstr>
      <vt:lpstr>Monitor  students’ progress on grade-appropriate assignments, and adjust strategies and supports based on student results</vt:lpstr>
      <vt:lpstr>Assessment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Studies Content-Specific Considerations for Unfinished Learning  Office of Instruction, Assessment, &amp; Curriculum</dc:title>
  <dc:creator>LaBounty-McNair, Steven</dc:creator>
  <cp:lastModifiedBy>Keith, Kamlyn</cp:lastModifiedBy>
  <cp:revision>25</cp:revision>
  <dcterms:created xsi:type="dcterms:W3CDTF">2020-08-25T19:33:57Z</dcterms:created>
  <dcterms:modified xsi:type="dcterms:W3CDTF">2020-09-08T17:45:48Z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0x01010050690EC033EB9941804C61E5827C4E90</vt:lpwstr>
  </property>
</Properties>
</file>